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Lst>
  <p:sldSz cy="6858000" cx="12192000"/>
  <p:notesSz cx="6858000" cy="9144000"/>
  <p:embeddedFontLst>
    <p:embeddedFont>
      <p:font typeface="Zen Maru Gothic"/>
      <p:regular r:id="rId99"/>
      <p:bold r:id="rId100"/>
    </p:embeddedFont>
    <p:embeddedFont>
      <p:font typeface="Roboto Mono"/>
      <p:regular r:id="rId101"/>
      <p:bold r:id="rId102"/>
      <p:italic r:id="rId103"/>
      <p:boldItalic r:id="rId10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05" roundtripDataSignature="AMtx7mhCTHsHrZY6kipgrsdgNntB07o58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83D8B18-C274-42AF-BE3A-2C1168A76440}">
  <a:tblStyle styleId="{283D8B18-C274-42AF-BE3A-2C1168A7644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EDD7BDC-1478-4433-B9E1-762CA22474F2}"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5" Type="http://customschemas.google.com/relationships/presentationmetadata" Target="metadata"/><Relationship Id="rId104" Type="http://schemas.openxmlformats.org/officeDocument/2006/relationships/font" Target="fonts/RobotoMono-boldItalic.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RobotoMono-italic.fntdata"/><Relationship Id="rId102" Type="http://schemas.openxmlformats.org/officeDocument/2006/relationships/font" Target="fonts/RobotoMono-bold.fntdata"/><Relationship Id="rId101" Type="http://schemas.openxmlformats.org/officeDocument/2006/relationships/font" Target="fonts/RobotoMono-regular.fntdata"/><Relationship Id="rId100" Type="http://schemas.openxmlformats.org/officeDocument/2006/relationships/font" Target="fonts/ZenMaruGothic-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font" Target="fonts/ZenMaruGothic-regular.fntdata"/><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e2372c0ef2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e2372c0ef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e2d17292f4_0_2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e2d17292f4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JP"/>
              <a:t>インデックスがあると、情報のIDを直接知ることができるので、検索が高速になる</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e2d17292f4_0_17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e2d17292f4_0_1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JP"/>
              <a:t>インデックスがあると、情報のIDを直接知ることができるので、検索が高速になる</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e2d17292f4_0_2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e2d17292f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e2d17292f4_0_2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e2d17292f4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e2d17292f4_0_2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e2d17292f4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e2d17292f4_0_2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e2d17292f4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e2d17292f4_0_2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e2d17292f4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e2d17292f4_0_2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e2d17292f4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e2372c0ef2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e2372c0ef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ja-JP"/>
              <a:t>配列の添字</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ja-JP"/>
              <a:t>を「インデックス」と言います。</a:t>
            </a:r>
            <a:endParaRPr/>
          </a:p>
          <a:p>
            <a:pPr indent="0" lvl="0" marL="0" rtl="0" algn="l">
              <a:spcBef>
                <a:spcPts val="0"/>
              </a:spcBef>
              <a:spcAft>
                <a:spcPts val="0"/>
              </a:spcAft>
              <a:buClr>
                <a:schemeClr val="dk1"/>
              </a:buClr>
              <a:buSzPts val="1100"/>
              <a:buFont typeface="Arial"/>
              <a:buNone/>
            </a:pPr>
            <a:r>
              <a:rPr lang="ja-JP"/>
              <a:t>欲しい情報を探しやすくする為の仕組み</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ja-JP"/>
              <a:t>でしょうかね。</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e2372c0ef2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e2372c0ef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e2d17292f4_0_17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e2d17292f4_0_1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ja-JP"/>
              <a:t>配列の添字</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ja-JP"/>
              <a:t>を「インデックス」と言います。</a:t>
            </a:r>
            <a:endParaRPr/>
          </a:p>
          <a:p>
            <a:pPr indent="0" lvl="0" marL="0" rtl="0" algn="l">
              <a:spcBef>
                <a:spcPts val="0"/>
              </a:spcBef>
              <a:spcAft>
                <a:spcPts val="0"/>
              </a:spcAft>
              <a:buClr>
                <a:schemeClr val="dk1"/>
              </a:buClr>
              <a:buSzPts val="1100"/>
              <a:buFont typeface="Arial"/>
              <a:buNone/>
            </a:pPr>
            <a:r>
              <a:rPr lang="ja-JP"/>
              <a:t>欲しい情報を探しやすくする為の仕組み</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ja-JP"/>
              <a:t>でしょうかね。</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e2d17292f4_0_16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e2d17292f4_0_1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ja-JP"/>
              <a:t>配列の添字</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ja-JP"/>
              <a:t>を「インデックス」と言います。</a:t>
            </a:r>
            <a:endParaRPr/>
          </a:p>
          <a:p>
            <a:pPr indent="0" lvl="0" marL="0" rtl="0" algn="l">
              <a:spcBef>
                <a:spcPts val="0"/>
              </a:spcBef>
              <a:spcAft>
                <a:spcPts val="0"/>
              </a:spcAft>
              <a:buClr>
                <a:schemeClr val="dk1"/>
              </a:buClr>
              <a:buSzPts val="1100"/>
              <a:buFont typeface="Arial"/>
              <a:buNone/>
            </a:pPr>
            <a:r>
              <a:rPr lang="ja-JP"/>
              <a:t>欲しい情報を探しやすくする為の仕組み</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ja-JP"/>
              <a:t>でしょうかね。</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e2d17292f4_0_1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e2d17292f4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e2d17292f4_0_1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e2d17292f4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e2d17292f4_0_19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e2d17292f4_0_1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e2d17292f4_0_26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e2d17292f4_0_2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e2da6f17fc_2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e2da6f17fc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e14e088d6d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e14e088d6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e2372c0ef2_0_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e2372c0ef2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e1a19074d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e1a19074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e2d17292f4_0_17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e2d17292f4_0_1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e2d17292f4_0_20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e2d17292f4_0_2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e2d17292f4_0_20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e2d17292f4_0_20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e2d17292f4_0_20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e2d17292f4_0_2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e2d17292f4_0_20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e2d17292f4_0_20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e1a19074d6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e1a19074d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e2d17292f4_0_1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e2d17292f4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JP"/>
              <a:t>データが特定の形式や構造に整理されること</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e281974c91_0_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e281974c91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e2d17292f4_0_19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e2d17292f4_0_19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e2d17292f4_0_19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e2d17292f4_0_1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e2d17292f4_0_21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e2d17292f4_0_2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df2d17202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df2d1720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e2da6f17fc_2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e2da6f17fc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e2d17292f4_0_21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e2d17292f4_0_2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e2d17292f4_0_22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e2d17292f4_0_2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e2d17292f4_0_23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2e2d17292f4_0_2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e2d17292f4_0_23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2e2d17292f4_0_2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e2d17292f4_0_24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2e2d17292f4_0_2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2e2d17292f4_0_24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2e2d17292f4_0_2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2e2da6f17fc_2_1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2e2da6f17fc_2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2e2372c0ef2_0_2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2e2372c0ef2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データベースのインデックスソート方法について説明します。データベースでは、インデックスはテーブルのデータを効率的に検索するために使用されます。インデックスが適切にソートされていると、クエリのパフォーマンスが向上します。以下に、インデックスのソート方法について詳しく説明します。</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ja-JP" sz="1300">
                <a:solidFill>
                  <a:schemeClr val="dk1"/>
                </a:solidFill>
              </a:rPr>
              <a:t>1. インデックスの種類</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ja-JP">
                <a:solidFill>
                  <a:schemeClr val="dk1"/>
                </a:solidFill>
              </a:rPr>
              <a:t>B-Treeインデックス</a:t>
            </a:r>
            <a:r>
              <a:rPr lang="ja-JP">
                <a:solidFill>
                  <a:schemeClr val="dk1"/>
                </a:solidFill>
              </a:rPr>
              <a:t>: 多くのリレーショナルデータベース（例: MySQL、PostgreSQL、Oracle）で使用される一般的なインデックス形式です。ツリー構造でデータを保持し、範囲検索やソート操作に適しています。</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ja-JP">
                <a:solidFill>
                  <a:schemeClr val="dk1"/>
                </a:solidFill>
              </a:rPr>
              <a:t>ハッシュインデックス</a:t>
            </a:r>
            <a:r>
              <a:rPr lang="ja-JP">
                <a:solidFill>
                  <a:schemeClr val="dk1"/>
                </a:solidFill>
              </a:rPr>
              <a:t>: ハッシュ関数を使用してデータをインデックス付けします。等価検索に高速ですが、範囲検索には適しません。</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ja-JP">
                <a:solidFill>
                  <a:schemeClr val="dk1"/>
                </a:solidFill>
              </a:rPr>
              <a:t>GiSTインデックス</a:t>
            </a:r>
            <a:r>
              <a:rPr lang="ja-JP">
                <a:solidFill>
                  <a:schemeClr val="dk1"/>
                </a:solidFill>
              </a:rPr>
              <a:t>: PostgreSQLで利用できるジェネリックインデクシング手法です。さまざまなデータ型に対して使用でき、多次元空間のデータにも対応します。</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ja-JP" sz="1300">
                <a:solidFill>
                  <a:schemeClr val="dk1"/>
                </a:solidFill>
              </a:rPr>
              <a:t>2. インデックスの作成</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インデックスを作成する際に、デフォルトでソート順序を指定できます。例えば、以下はSQLでのインデックス作成の例です。</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sql</a:t>
            </a:r>
            <a:endParaRPr>
              <a:solidFill>
                <a:schemeClr val="dk1"/>
              </a:solidFill>
            </a:endParaRPr>
          </a:p>
          <a:p>
            <a:pPr indent="0" lvl="0" marL="0" rtl="0" algn="l">
              <a:spcBef>
                <a:spcPts val="0"/>
              </a:spcBef>
              <a:spcAft>
                <a:spcPts val="0"/>
              </a:spcAft>
              <a:buClr>
                <a:schemeClr val="dk1"/>
              </a:buClr>
              <a:buSzPts val="1100"/>
              <a:buFont typeface="Arial"/>
              <a:buNone/>
            </a:pPr>
            <a:r>
              <a:rPr lang="ja-JP">
                <a:solidFill>
                  <a:schemeClr val="dk1"/>
                </a:solidFill>
              </a:rPr>
              <a:t>コードをコピーする</a:t>
            </a:r>
            <a:endParaRPr>
              <a:solidFill>
                <a:schemeClr val="dk1"/>
              </a:solidFill>
            </a:endParaRPr>
          </a:p>
          <a:p>
            <a:pPr indent="0" lvl="0" marL="0" rtl="0" algn="l">
              <a:spcBef>
                <a:spcPts val="0"/>
              </a:spcBef>
              <a:spcAft>
                <a:spcPts val="0"/>
              </a:spcAft>
              <a:buNone/>
            </a:pPr>
            <a:r>
              <a:rPr lang="ja-JP">
                <a:solidFill>
                  <a:srgbClr val="188038"/>
                </a:solidFill>
                <a:latin typeface="Roboto Mono"/>
                <a:ea typeface="Roboto Mono"/>
                <a:cs typeface="Roboto Mono"/>
                <a:sym typeface="Roboto Mono"/>
              </a:rPr>
              <a:t>CREATE INDEX idx_example ON table_name (column_name ASC);</a:t>
            </a:r>
            <a:endParaRPr>
              <a:solidFill>
                <a:srgbClr val="188038"/>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ja-JP">
                <a:solidFill>
                  <a:srgbClr val="188038"/>
                </a:solidFill>
                <a:latin typeface="Roboto Mono"/>
                <a:ea typeface="Roboto Mono"/>
                <a:cs typeface="Roboto Mono"/>
                <a:sym typeface="Roboto Mono"/>
              </a:rPr>
              <a:t>ASC</a:t>
            </a:r>
            <a:r>
              <a:rPr lang="ja-JP">
                <a:solidFill>
                  <a:schemeClr val="dk1"/>
                </a:solidFill>
              </a:rPr>
              <a:t> は昇順（デフォルト）</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ja-JP">
                <a:solidFill>
                  <a:srgbClr val="188038"/>
                </a:solidFill>
                <a:latin typeface="Roboto Mono"/>
                <a:ea typeface="Roboto Mono"/>
                <a:cs typeface="Roboto Mono"/>
                <a:sym typeface="Roboto Mono"/>
              </a:rPr>
              <a:t>DESC</a:t>
            </a:r>
            <a:r>
              <a:rPr lang="ja-JP">
                <a:solidFill>
                  <a:schemeClr val="dk1"/>
                </a:solidFill>
              </a:rPr>
              <a:t> は降順</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ja-JP" sz="1300">
                <a:solidFill>
                  <a:schemeClr val="dk1"/>
                </a:solidFill>
              </a:rPr>
              <a:t>3. インデックスの利用と最適化</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インデックスがどのようにソートされているかを理解することは、クエリの最適化に重要です。以下の点に注意します。</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ja-JP">
                <a:solidFill>
                  <a:schemeClr val="dk1"/>
                </a:solidFill>
              </a:rPr>
              <a:t>クエリプランの確認</a:t>
            </a:r>
            <a:r>
              <a:rPr lang="ja-JP">
                <a:solidFill>
                  <a:schemeClr val="dk1"/>
                </a:solidFill>
              </a:rPr>
              <a:t>: クエリ実行計画（EXPLAINコマンドなど）を使用して、インデックスが正しく使用されているか確認します。</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ja-JP">
                <a:solidFill>
                  <a:schemeClr val="dk1"/>
                </a:solidFill>
              </a:rPr>
              <a:t>複数カラムのインデックス</a:t>
            </a:r>
            <a:r>
              <a:rPr lang="ja-JP">
                <a:solidFill>
                  <a:schemeClr val="dk1"/>
                </a:solidFill>
              </a:rPr>
              <a:t>: 複数のカラムに対してインデックスを作成する場合、カラムの順序が重要です。よく検索されるカラムを最初に配置します。</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sql</a:t>
            </a:r>
            <a:endParaRPr>
              <a:solidFill>
                <a:schemeClr val="dk1"/>
              </a:solidFill>
            </a:endParaRPr>
          </a:p>
          <a:p>
            <a:pPr indent="0" lvl="0" marL="0" rtl="0" algn="l">
              <a:spcBef>
                <a:spcPts val="0"/>
              </a:spcBef>
              <a:spcAft>
                <a:spcPts val="0"/>
              </a:spcAft>
              <a:buClr>
                <a:schemeClr val="dk1"/>
              </a:buClr>
              <a:buSzPts val="1100"/>
              <a:buFont typeface="Arial"/>
              <a:buNone/>
            </a:pPr>
            <a:r>
              <a:rPr lang="ja-JP">
                <a:solidFill>
                  <a:schemeClr val="dk1"/>
                </a:solidFill>
              </a:rPr>
              <a:t>コードをコピーする</a:t>
            </a:r>
            <a:endParaRPr>
              <a:solidFill>
                <a:schemeClr val="dk1"/>
              </a:solidFill>
            </a:endParaRPr>
          </a:p>
          <a:p>
            <a:pPr indent="0" lvl="0" marL="0" rtl="0" algn="l">
              <a:spcBef>
                <a:spcPts val="0"/>
              </a:spcBef>
              <a:spcAft>
                <a:spcPts val="0"/>
              </a:spcAft>
              <a:buNone/>
            </a:pPr>
            <a:r>
              <a:rPr lang="ja-JP">
                <a:solidFill>
                  <a:srgbClr val="188038"/>
                </a:solidFill>
                <a:latin typeface="Roboto Mono"/>
                <a:ea typeface="Roboto Mono"/>
                <a:cs typeface="Roboto Mono"/>
                <a:sym typeface="Roboto Mono"/>
              </a:rPr>
              <a:t>CREATE INDEX idx_multi_column ON table_name (col1, col2 DESC);</a:t>
            </a:r>
            <a:endParaRPr>
              <a:solidFill>
                <a:srgbClr val="188038"/>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ja-JP" sz="1300">
                <a:solidFill>
                  <a:schemeClr val="dk1"/>
                </a:solidFill>
              </a:rPr>
              <a:t>4. クエリのソート</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クエリ自体でのソートも重要です。例えば、以下のようにクエリで明示的にソート順を指定できます。</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sql</a:t>
            </a:r>
            <a:endParaRPr>
              <a:solidFill>
                <a:schemeClr val="dk1"/>
              </a:solidFill>
            </a:endParaRPr>
          </a:p>
          <a:p>
            <a:pPr indent="0" lvl="0" marL="0" rtl="0" algn="l">
              <a:spcBef>
                <a:spcPts val="0"/>
              </a:spcBef>
              <a:spcAft>
                <a:spcPts val="0"/>
              </a:spcAft>
              <a:buClr>
                <a:schemeClr val="dk1"/>
              </a:buClr>
              <a:buSzPts val="1100"/>
              <a:buFont typeface="Arial"/>
              <a:buNone/>
            </a:pPr>
            <a:r>
              <a:rPr lang="ja-JP">
                <a:solidFill>
                  <a:schemeClr val="dk1"/>
                </a:solidFill>
              </a:rPr>
              <a:t>コードをコピーする</a:t>
            </a:r>
            <a:endParaRPr>
              <a:solidFill>
                <a:schemeClr val="dk1"/>
              </a:solidFill>
            </a:endParaRPr>
          </a:p>
          <a:p>
            <a:pPr indent="0" lvl="0" marL="0" rtl="0" algn="l">
              <a:spcBef>
                <a:spcPts val="0"/>
              </a:spcBef>
              <a:spcAft>
                <a:spcPts val="0"/>
              </a:spcAft>
              <a:buNone/>
            </a:pPr>
            <a:r>
              <a:rPr lang="ja-JP">
                <a:solidFill>
                  <a:srgbClr val="188038"/>
                </a:solidFill>
                <a:latin typeface="Roboto Mono"/>
                <a:ea typeface="Roboto Mono"/>
                <a:cs typeface="Roboto Mono"/>
                <a:sym typeface="Roboto Mono"/>
              </a:rPr>
              <a:t>SELECT * FROM table_name</a:t>
            </a:r>
            <a:endParaRPr>
              <a:solidFill>
                <a:srgbClr val="188038"/>
              </a:solidFill>
              <a:latin typeface="Roboto Mono"/>
              <a:ea typeface="Roboto Mono"/>
              <a:cs typeface="Roboto Mono"/>
              <a:sym typeface="Roboto Mono"/>
            </a:endParaRPr>
          </a:p>
          <a:p>
            <a:pPr indent="0" lvl="0" marL="0" rtl="0" algn="l">
              <a:spcBef>
                <a:spcPts val="0"/>
              </a:spcBef>
              <a:spcAft>
                <a:spcPts val="0"/>
              </a:spcAft>
              <a:buNone/>
            </a:pPr>
            <a:r>
              <a:rPr lang="ja-JP">
                <a:solidFill>
                  <a:srgbClr val="188038"/>
                </a:solidFill>
                <a:latin typeface="Roboto Mono"/>
                <a:ea typeface="Roboto Mono"/>
                <a:cs typeface="Roboto Mono"/>
                <a:sym typeface="Roboto Mono"/>
              </a:rPr>
              <a:t>ORDER BY column_name ASC;</a:t>
            </a:r>
            <a:endParaRPr>
              <a:solidFill>
                <a:srgbClr val="188038"/>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インデックスがこのソート順と一致している場合、データベースは効率的にインデックスを使用できます。</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ja-JP" sz="1300">
                <a:solidFill>
                  <a:schemeClr val="dk1"/>
                </a:solidFill>
              </a:rPr>
              <a:t>5. パフォーマンスの監視と調整</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インデックスの効果を監視し、必要に応じて調整することが重要です。新しいインデックスを追加したり、不要なインデックスを削除したりすることで、データベースのパフォーマンスを最適化できます。</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ja-JP" sz="1300">
                <a:solidFill>
                  <a:schemeClr val="dk1"/>
                </a:solidFill>
              </a:rPr>
              <a:t>まとめ</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ja-JP">
                <a:solidFill>
                  <a:schemeClr val="dk1"/>
                </a:solidFill>
              </a:rPr>
              <a:t>インデックスの種類と用途を理解する。</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ja-JP">
                <a:solidFill>
                  <a:schemeClr val="dk1"/>
                </a:solidFill>
              </a:rPr>
              <a:t>適切なインデックスを作成し、ソート順序を指定する。</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ja-JP">
                <a:solidFill>
                  <a:schemeClr val="dk1"/>
                </a:solidFill>
              </a:rPr>
              <a:t>クエリプランを確認し、インデックスの利用状況を把握する。</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ja-JP">
                <a:solidFill>
                  <a:schemeClr val="dk1"/>
                </a:solidFill>
              </a:rPr>
              <a:t>クエリ内でのソート順序を明示し、インデックスと一致させる。</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ja-JP">
                <a:solidFill>
                  <a:schemeClr val="dk1"/>
                </a:solidFill>
              </a:rPr>
              <a:t>定期的にインデックスのパフォーマンスを監視し、調整する。</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これらのポイントを押さえることで、データベースのインデックスを効率的にソートし、全体的なクエリパフォーマンスを向上させることができます。</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4o</a:t>
            </a:r>
            <a:endParaRPr>
              <a:solidFill>
                <a:schemeClr val="dk1"/>
              </a:solidFill>
            </a:endParaRPr>
          </a:p>
          <a:p>
            <a:pPr indent="0" lvl="0" marL="0" rtl="0" algn="l">
              <a:spcBef>
                <a:spcPts val="0"/>
              </a:spcBef>
              <a:spcAft>
                <a:spcPts val="0"/>
              </a:spcAft>
              <a:buClr>
                <a:schemeClr val="dk1"/>
              </a:buClr>
              <a:buSzPts val="1100"/>
              <a:buFont typeface="Arial"/>
              <a:buNone/>
            </a:pPr>
            <a:r>
              <a:rPr lang="ja-JP">
                <a:solidFill>
                  <a:schemeClr val="dk1"/>
                </a:solidFill>
              </a:rPr>
              <a:t>indexが張られると裏でどのように動いているのか</a:t>
            </a:r>
            <a:endParaRPr>
              <a:solidFill>
                <a:schemeClr val="dk1"/>
              </a:solidFill>
            </a:endParaRPr>
          </a:p>
          <a:p>
            <a:pPr indent="0" lvl="0" marL="0" rtl="0" algn="l">
              <a:spcBef>
                <a:spcPts val="0"/>
              </a:spcBef>
              <a:spcAft>
                <a:spcPts val="0"/>
              </a:spcAft>
              <a:buClr>
                <a:schemeClr val="dk1"/>
              </a:buClr>
              <a:buSzPts val="1100"/>
              <a:buFont typeface="Arial"/>
              <a:buNone/>
            </a:pPr>
            <a:r>
              <a:rPr lang="ja-JP">
                <a:solidFill>
                  <a:schemeClr val="dk1"/>
                </a:solidFill>
              </a:rPr>
              <a:t>ChatGPT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インデックスがデータベースに作成されると、データベース管理システム（DBMS）は、データの検索やソート、挿入、更新、削除の操作を効率化するために、いくつかの内部処理を行います。以下では、インデックスが作成されるとき、そしてその後のクエリ実行時に裏でどのような処理が行われるかについて説明します。</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ja-JP" sz="1300">
                <a:solidFill>
                  <a:schemeClr val="dk1"/>
                </a:solidFill>
              </a:rPr>
              <a:t>インデックスの作成時</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ja-JP">
                <a:solidFill>
                  <a:schemeClr val="dk1"/>
                </a:solidFill>
              </a:rPr>
              <a:t>インデックスの構造の選択</a:t>
            </a:r>
            <a:r>
              <a:rPr lang="ja-JP">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ja-JP">
                <a:solidFill>
                  <a:schemeClr val="dk1"/>
                </a:solidFill>
              </a:rPr>
              <a:t>インデックスにはさまざまな種類がありますが、最も一般的なのはB-Treeインデックスです。他にハッシュインデックスやGiST、GINインデックスなどがあります。DBMSは指定されたインデックスの種類に基づいて適切なデータ構造を選択します。</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ja-JP">
                <a:solidFill>
                  <a:schemeClr val="dk1"/>
                </a:solidFill>
              </a:rPr>
              <a:t>インデックスエントリの生成</a:t>
            </a:r>
            <a:r>
              <a:rPr lang="ja-JP">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ja-JP">
                <a:solidFill>
                  <a:schemeClr val="dk1"/>
                </a:solidFill>
              </a:rPr>
              <a:t>インデックスを作成するカラムの値を取得し、それぞれの値に対してインデックスエントリを生成します。例えば、B-Treeインデックスの場合、各エントリはツリー構造のノードとして追加されます。</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ja-JP">
                <a:solidFill>
                  <a:schemeClr val="dk1"/>
                </a:solidFill>
              </a:rPr>
              <a:t>インデックスの構築</a:t>
            </a:r>
            <a:r>
              <a:rPr lang="ja-JP">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ja-JP">
                <a:solidFill>
                  <a:schemeClr val="dk1"/>
                </a:solidFill>
              </a:rPr>
              <a:t>生成されたインデックスエントリを使用して、指定されたデータ構造（例: B-Tree）を構築します。このプロセスには、データのソートやツリーのバランス調整が含まれます。</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ja-JP" sz="1300">
                <a:solidFill>
                  <a:schemeClr val="dk1"/>
                </a:solidFill>
              </a:rPr>
              <a:t>クエリ実行時</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ja-JP">
                <a:solidFill>
                  <a:schemeClr val="dk1"/>
                </a:solidFill>
              </a:rPr>
              <a:t>クエリの解析と最適化</a:t>
            </a:r>
            <a:r>
              <a:rPr lang="ja-JP">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ja-JP">
                <a:solidFill>
                  <a:schemeClr val="dk1"/>
                </a:solidFill>
              </a:rPr>
              <a:t>クエリが実行されると、DBMSはまずクエリを解析し、最適な実行計画を生成します。ここでインデックスの利用可能性が評価され、インデックスが利用可能で有用である場合は、インデックスを使った実行計画が選択されます。</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ja-JP">
                <a:solidFill>
                  <a:schemeClr val="dk1"/>
                </a:solidFill>
              </a:rPr>
              <a:t>インデックスの検索</a:t>
            </a:r>
            <a:r>
              <a:rPr lang="ja-JP">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ja-JP">
                <a:solidFill>
                  <a:schemeClr val="dk1"/>
                </a:solidFill>
              </a:rPr>
              <a:t>インデックスが使用される場合、DBMSはインデックスを検索して、目的のデータへのポインタ（行の位置情報）を取得します。B-Treeインデックスの場合、ツリーをたどって目的のキーを見つけます。</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ja-JP">
                <a:solidFill>
                  <a:schemeClr val="dk1"/>
                </a:solidFill>
              </a:rPr>
              <a:t>データのアクセス</a:t>
            </a:r>
            <a:r>
              <a:rPr lang="ja-JP">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ja-JP">
                <a:solidFill>
                  <a:schemeClr val="dk1"/>
                </a:solidFill>
              </a:rPr>
              <a:t>インデックスから取得したポインタを使って、実際のデータが格納されている場所（テーブルの行）にアクセスします。この操作により、必要なデータを効率的に取得できます。</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ja-JP" sz="1300">
                <a:solidFill>
                  <a:schemeClr val="dk1"/>
                </a:solidFill>
              </a:rPr>
              <a:t>インデックスの更新</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インデックスを作成した後、データが挿入、更新、削除されるたびに、インデックスも更新されます。以下はその具体的な処理です。</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ja-JP">
                <a:solidFill>
                  <a:schemeClr val="dk1"/>
                </a:solidFill>
              </a:rPr>
              <a:t>データの挿入</a:t>
            </a:r>
            <a:r>
              <a:rPr lang="ja-JP">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ja-JP">
                <a:solidFill>
                  <a:schemeClr val="dk1"/>
                </a:solidFill>
              </a:rPr>
              <a:t>新しいデータがテーブルに挿入されると、対応するインデックスエントリも生成され、インデックス構造に追加されます。B-Treeの場合、新しいノードがツリーに挿入されます。</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ja-JP">
                <a:solidFill>
                  <a:schemeClr val="dk1"/>
                </a:solidFill>
              </a:rPr>
              <a:t>データの更新</a:t>
            </a:r>
            <a:r>
              <a:rPr lang="ja-JP">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ja-JP">
                <a:solidFill>
                  <a:schemeClr val="dk1"/>
                </a:solidFill>
              </a:rPr>
              <a:t>インデックス対象のカラムが更新されると、古いインデックスエントリが削除され、新しいエントリが追加されます。これにより、インデックスが最新のデータを反映するようになります。</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ja-JP">
                <a:solidFill>
                  <a:schemeClr val="dk1"/>
                </a:solidFill>
              </a:rPr>
              <a:t>データの削除</a:t>
            </a:r>
            <a:r>
              <a:rPr lang="ja-JP">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ja-JP">
                <a:solidFill>
                  <a:schemeClr val="dk1"/>
                </a:solidFill>
              </a:rPr>
              <a:t>データが削除されると、対応するインデックスエントリも削除されます。これにより、インデックスが不要なエントリを保持しないようにします。</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ja-JP" sz="1300">
                <a:solidFill>
                  <a:schemeClr val="dk1"/>
                </a:solidFill>
              </a:rPr>
              <a:t>インデックスのメンテナンス</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インデックスの効率を維持するために、定期的なメンテナンスが必要です。</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ja-JP">
                <a:solidFill>
                  <a:schemeClr val="dk1"/>
                </a:solidFill>
              </a:rPr>
              <a:t>インデックスの再構築</a:t>
            </a:r>
            <a:r>
              <a:rPr lang="ja-JP">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ja-JP">
                <a:solidFill>
                  <a:schemeClr val="dk1"/>
                </a:solidFill>
              </a:rPr>
              <a:t>大量のデータ変更が行われた後、インデックスの断片化が発生することがあります。インデックスの再構築を行うことで、パフォーマンスが向上します。</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ja-JP">
                <a:solidFill>
                  <a:schemeClr val="dk1"/>
                </a:solidFill>
              </a:rPr>
              <a:t>統計情報の更新</a:t>
            </a:r>
            <a:r>
              <a:rPr lang="ja-JP">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ja-JP">
                <a:solidFill>
                  <a:schemeClr val="dk1"/>
                </a:solidFill>
              </a:rPr>
              <a:t>インデックスの効果的な使用には、テーブルやインデックスの統計情報が重要です。DBMSはこれを基にクエリプランを最適化します。統計情報を定期的に更新することで、最新のデータ分布を反映させます。</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ja-JP" sz="1300">
                <a:solidFill>
                  <a:schemeClr val="dk1"/>
                </a:solidFill>
              </a:rPr>
              <a:t>まとめ</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インデックスはデータベースのパフォーマンスを大幅に向上させる強力なツールですが、その背後には複雑な内部処理があります。インデックスの作成と管理、クエリ実行時のインデックス利用、インデックスの更新やメンテナンスといった一連のプロセスを理解することで、データベースの最適なパフォーマンスを引き出すことができます。</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4o</a:t>
            </a:r>
            <a:endParaRPr>
              <a:solidFill>
                <a:schemeClr val="dk1"/>
              </a:solidFill>
            </a:endParaRPr>
          </a:p>
          <a:p>
            <a:pPr indent="0" lvl="0" marL="0" rtl="0" algn="l">
              <a:spcBef>
                <a:spcPts val="0"/>
              </a:spcBef>
              <a:spcAft>
                <a:spcPts val="0"/>
              </a:spcAft>
              <a:buClr>
                <a:schemeClr val="dk1"/>
              </a:buClr>
              <a:buSzPts val="1100"/>
              <a:buFont typeface="Arial"/>
              <a:buNone/>
            </a:pPr>
            <a:r>
              <a:rPr lang="ja-JP">
                <a:solidFill>
                  <a:schemeClr val="dk1"/>
                </a:solidFill>
              </a:rPr>
              <a:t>インデックスの作成時について詳細に</a:t>
            </a:r>
            <a:endParaRPr>
              <a:solidFill>
                <a:schemeClr val="dk1"/>
              </a:solidFill>
            </a:endParaRPr>
          </a:p>
          <a:p>
            <a:pPr indent="0" lvl="0" marL="0" rtl="0" algn="l">
              <a:spcBef>
                <a:spcPts val="0"/>
              </a:spcBef>
              <a:spcAft>
                <a:spcPts val="0"/>
              </a:spcAft>
              <a:buClr>
                <a:schemeClr val="dk1"/>
              </a:buClr>
              <a:buSzPts val="1100"/>
              <a:buFont typeface="Arial"/>
              <a:buNone/>
            </a:pPr>
            <a:r>
              <a:rPr lang="ja-JP">
                <a:solidFill>
                  <a:schemeClr val="dk1"/>
                </a:solidFill>
              </a:rPr>
              <a:t>ChatGPT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インデックスの作成時の詳細なプロセスについて説明します。インデックスを作成するプロセスは、データベース管理システム（DBMS）がテーブルのデータを効率的に検索できるようにするための重要な手順です。ここでは、特に一般的なB-Treeインデックスを例に、その作成プロセスを詳細に説明します。</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ja-JP" sz="1300">
                <a:solidFill>
                  <a:schemeClr val="dk1"/>
                </a:solidFill>
              </a:rPr>
              <a:t>1. インデックスの構造選択</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DBMSは、インデックスを作成するために使用するデータ構造を決定します。B-Treeは、バランスの取れたツリー構造で、多くのリレーショナルデータベースで使用されています。</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ja-JP" sz="1300">
                <a:solidFill>
                  <a:schemeClr val="dk1"/>
                </a:solidFill>
              </a:rPr>
              <a:t>2. インデックスエントリの生成</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インデックスを作成するカラムの全ての値を取得し、これらの値に対するインデックスエントリを生成します。インデックスエントリには以下の情報が含まれます。</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ja-JP">
                <a:solidFill>
                  <a:schemeClr val="dk1"/>
                </a:solidFill>
              </a:rPr>
              <a:t>キー値</a:t>
            </a:r>
            <a:r>
              <a:rPr lang="ja-JP">
                <a:solidFill>
                  <a:schemeClr val="dk1"/>
                </a:solidFill>
              </a:rPr>
              <a:t>: インデックスを作成するカラムの値</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ja-JP">
                <a:solidFill>
                  <a:schemeClr val="dk1"/>
                </a:solidFill>
              </a:rPr>
              <a:t>ポインタ</a:t>
            </a:r>
            <a:r>
              <a:rPr lang="ja-JP">
                <a:solidFill>
                  <a:schemeClr val="dk1"/>
                </a:solidFill>
              </a:rPr>
              <a:t>: 対応するテーブルの行への参照（行IDやページID）</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ja-JP" sz="1300">
                <a:solidFill>
                  <a:schemeClr val="dk1"/>
                </a:solidFill>
              </a:rPr>
              <a:t>3. インデックスの構築</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生成されたインデックスエントリを使用して、B-Treeを構築します。このプロセスには以下のステップが含まれます。</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ja-JP">
                <a:solidFill>
                  <a:schemeClr val="dk1"/>
                </a:solidFill>
              </a:rPr>
              <a:t>a. ルートノードの作成</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ja-JP">
                <a:solidFill>
                  <a:schemeClr val="dk1"/>
                </a:solidFill>
              </a:rPr>
              <a:t>最初に、B-Treeのルートノードが作成されます。このノードはインデックス全体のエントリポイントとなります。</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ja-JP">
                <a:solidFill>
                  <a:schemeClr val="dk1"/>
                </a:solidFill>
              </a:rPr>
              <a:t>b. ノードへのエントリの挿入</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ja-JP">
                <a:solidFill>
                  <a:schemeClr val="dk1"/>
                </a:solidFill>
              </a:rPr>
              <a:t>取得したキー値に基づいて、インデックスエントリをB-Treeの適切な位置に挿入します。これは通常、ソート順に従って行われます。</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ja-JP">
                <a:solidFill>
                  <a:schemeClr val="dk1"/>
                </a:solidFill>
              </a:rPr>
              <a:t>ノードがいっぱいになると、ノードの分割（スプリット）が行われ、新しいノードが作成されます。このプロセスはツリーがバランスを保つために必要です。</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ja-JP">
                <a:solidFill>
                  <a:schemeClr val="dk1"/>
                </a:solidFill>
              </a:rPr>
              <a:t>c. ノードの分割とツリーのバランス調整</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ja-JP">
                <a:solidFill>
                  <a:schemeClr val="dk1"/>
                </a:solidFill>
              </a:rPr>
              <a:t>ノードの分割が発生するたびに、分割されたノードの中間キーが親ノードに昇格します。この操作がルートノードまで波及する場合、新しいルートノードが作成され、ツリーの高さが1段階増えます。</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ja-JP">
                <a:solidFill>
                  <a:schemeClr val="dk1"/>
                </a:solidFill>
              </a:rPr>
              <a:t>これにより、B-Treeは常にバランスの取れた構造を維持します。</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ja-JP" sz="1300">
                <a:solidFill>
                  <a:schemeClr val="dk1"/>
                </a:solidFill>
              </a:rPr>
              <a:t>4. ディスクへの書き込み</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ja-JP">
                <a:solidFill>
                  <a:schemeClr val="dk1"/>
                </a:solidFill>
              </a:rPr>
              <a:t>B-Treeのノードとインデックスエントリは、適切な形式でディスクに書き込まれます。これにより、データベースが再起動された場合でもインデックス情報が保持されます。</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ja-JP" sz="1300">
                <a:solidFill>
                  <a:schemeClr val="dk1"/>
                </a:solidFill>
              </a:rPr>
              <a:t>5. メタデータの更新</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ja-JP">
                <a:solidFill>
                  <a:schemeClr val="dk1"/>
                </a:solidFill>
              </a:rPr>
              <a:t>インデックスのメタデータがデータディクショナリに記録されます。これには、インデックスのカラム、インデックスの種類、作成日時などが含まれます。</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ja-JP" sz="1300">
                <a:solidFill>
                  <a:schemeClr val="dk1"/>
                </a:solidFill>
              </a:rPr>
              <a:t>インデックス作成のSQL例</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以下に、インデックス作成の具体的なSQL例を示します。</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sql</a:t>
            </a:r>
            <a:endParaRPr>
              <a:solidFill>
                <a:schemeClr val="dk1"/>
              </a:solidFill>
            </a:endParaRPr>
          </a:p>
          <a:p>
            <a:pPr indent="0" lvl="0" marL="0" rtl="0" algn="l">
              <a:spcBef>
                <a:spcPts val="0"/>
              </a:spcBef>
              <a:spcAft>
                <a:spcPts val="0"/>
              </a:spcAft>
              <a:buClr>
                <a:schemeClr val="dk1"/>
              </a:buClr>
              <a:buSzPts val="1100"/>
              <a:buFont typeface="Arial"/>
              <a:buNone/>
            </a:pPr>
            <a:r>
              <a:rPr lang="ja-JP">
                <a:solidFill>
                  <a:schemeClr val="dk1"/>
                </a:solidFill>
              </a:rPr>
              <a:t>コードをコピーする</a:t>
            </a:r>
            <a:endParaRPr>
              <a:solidFill>
                <a:schemeClr val="dk1"/>
              </a:solidFill>
            </a:endParaRPr>
          </a:p>
          <a:p>
            <a:pPr indent="0" lvl="0" marL="0" rtl="0" algn="l">
              <a:spcBef>
                <a:spcPts val="0"/>
              </a:spcBef>
              <a:spcAft>
                <a:spcPts val="0"/>
              </a:spcAft>
              <a:buNone/>
            </a:pPr>
            <a:r>
              <a:rPr lang="ja-JP">
                <a:solidFill>
                  <a:srgbClr val="188038"/>
                </a:solidFill>
                <a:latin typeface="Roboto Mono"/>
                <a:ea typeface="Roboto Mono"/>
                <a:cs typeface="Roboto Mono"/>
                <a:sym typeface="Roboto Mono"/>
              </a:rPr>
              <a:t>CREATE INDEX idx_example ON table_name (column_name ASC);</a:t>
            </a:r>
            <a:endParaRPr>
              <a:solidFill>
                <a:srgbClr val="188038"/>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ja-JP" sz="1300">
                <a:solidFill>
                  <a:schemeClr val="dk1"/>
                </a:solidFill>
              </a:rPr>
              <a:t>インデックス作成の最適化</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インデックスを効率的に作成するためのいくつかのポイントを紹介します。</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ja-JP">
                <a:solidFill>
                  <a:schemeClr val="dk1"/>
                </a:solidFill>
              </a:rPr>
              <a:t>a. 並列処理</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ja-JP">
                <a:solidFill>
                  <a:schemeClr val="dk1"/>
                </a:solidFill>
              </a:rPr>
              <a:t>多くのDBMSはインデックス作成時に並列処理をサポートしており、大量のデータに対してインデックスを迅速に作成できます。</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ja-JP">
                <a:solidFill>
                  <a:schemeClr val="dk1"/>
                </a:solidFill>
              </a:rPr>
              <a:t>b. 一時領域の使用</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ja-JP">
                <a:solidFill>
                  <a:schemeClr val="dk1"/>
                </a:solidFill>
              </a:rPr>
              <a:t>一時的なディスク領域を使用してソート操作を行い、最終的なインデックスを構築します。これにより、メモリの使用量を抑えながら効率的にインデックスを作成できます。</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ja-JP" sz="1300">
                <a:solidFill>
                  <a:schemeClr val="dk1"/>
                </a:solidFill>
              </a:rPr>
              <a:t>まとめ</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インデックスの作成は、データベースの検索パフォーマンスを向上させるために不可欠な手順です。インデックスエントリの生成、B-Treeの構築、ノードの分割とバランス調整、ディスクへの書き込み、メタデータの更新など、複雑なプロセスが関与しています。これらのステップを理解することで、インデックスの作成と最適化に対する深い理解が得られます。</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4o</a:t>
            </a:r>
            <a:endParaRPr>
              <a:solidFill>
                <a:schemeClr val="dk1"/>
              </a:solidFill>
            </a:endParaRPr>
          </a:p>
          <a:p>
            <a:pPr indent="0" lvl="0" marL="0" rtl="0" algn="l">
              <a:spcBef>
                <a:spcPts val="0"/>
              </a:spcBef>
              <a:spcAft>
                <a:spcPts val="0"/>
              </a:spcAft>
              <a:buClr>
                <a:schemeClr val="dk1"/>
              </a:buClr>
              <a:buSzPts val="1100"/>
              <a:buFont typeface="Arial"/>
              <a:buNone/>
            </a:pPr>
            <a:r>
              <a:rPr lang="ja-JP">
                <a:solidFill>
                  <a:schemeClr val="dk1"/>
                </a:solidFill>
              </a:rPr>
              <a:t>ソート順は共通化されていますか</a:t>
            </a:r>
            <a:endParaRPr>
              <a:solidFill>
                <a:schemeClr val="dk1"/>
              </a:solidFill>
            </a:endParaRPr>
          </a:p>
          <a:p>
            <a:pPr indent="0" lvl="0" marL="0" rtl="0" algn="l">
              <a:spcBef>
                <a:spcPts val="0"/>
              </a:spcBef>
              <a:spcAft>
                <a:spcPts val="0"/>
              </a:spcAft>
              <a:buClr>
                <a:schemeClr val="dk1"/>
              </a:buClr>
              <a:buSzPts val="1100"/>
              <a:buFont typeface="Arial"/>
              <a:buNone/>
            </a:pPr>
            <a:r>
              <a:rPr lang="ja-JP">
                <a:solidFill>
                  <a:schemeClr val="dk1"/>
                </a:solidFill>
              </a:rPr>
              <a:t>ChatGPT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インデックスのソート順は、インデックスを作成する際に指定される属性であり、共通化（標準化）されるわけではありません。ソート順は、インデックスを利用するクエリのパフォーマンスに大きな影響を与えるため、具体的な使用ケースに応じて選択されます。</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ja-JP" sz="1300">
                <a:solidFill>
                  <a:schemeClr val="dk1"/>
                </a:solidFill>
              </a:rPr>
              <a:t>インデックスのソート順について</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ja-JP">
                <a:solidFill>
                  <a:schemeClr val="dk1"/>
                </a:solidFill>
              </a:rPr>
              <a:t>昇順 (ASC) と降順 (DESC)</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インデックスのソート順は、通常、昇順（ASC）または降順（DESC）で指定されます。デフォルトでは、インデックスは昇順に作成されますが、必要に応じて降順に指定することも可能です。</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sql</a:t>
            </a:r>
            <a:endParaRPr>
              <a:solidFill>
                <a:schemeClr val="dk1"/>
              </a:solidFill>
            </a:endParaRPr>
          </a:p>
          <a:p>
            <a:pPr indent="0" lvl="0" marL="0" rtl="0" algn="l">
              <a:spcBef>
                <a:spcPts val="0"/>
              </a:spcBef>
              <a:spcAft>
                <a:spcPts val="0"/>
              </a:spcAft>
              <a:buClr>
                <a:schemeClr val="dk1"/>
              </a:buClr>
              <a:buSzPts val="1100"/>
              <a:buFont typeface="Arial"/>
              <a:buNone/>
            </a:pPr>
            <a:r>
              <a:rPr lang="ja-JP">
                <a:solidFill>
                  <a:schemeClr val="dk1"/>
                </a:solidFill>
              </a:rPr>
              <a:t>コードをコピーする</a:t>
            </a:r>
            <a:endParaRPr>
              <a:solidFill>
                <a:schemeClr val="dk1"/>
              </a:solidFill>
            </a:endParaRPr>
          </a:p>
          <a:p>
            <a:pPr indent="0" lvl="0" marL="0" rtl="0" algn="l">
              <a:spcBef>
                <a:spcPts val="0"/>
              </a:spcBef>
              <a:spcAft>
                <a:spcPts val="0"/>
              </a:spcAft>
              <a:buNone/>
            </a:pPr>
            <a:r>
              <a:rPr lang="ja-JP">
                <a:solidFill>
                  <a:srgbClr val="188038"/>
                </a:solidFill>
                <a:latin typeface="Roboto Mono"/>
                <a:ea typeface="Roboto Mono"/>
                <a:cs typeface="Roboto Mono"/>
                <a:sym typeface="Roboto Mono"/>
              </a:rPr>
              <a:t>CREATE INDEX idx_example_asc ON table_name (column_name ASC);</a:t>
            </a:r>
            <a:endParaRPr>
              <a:solidFill>
                <a:srgbClr val="188038"/>
              </a:solidFill>
              <a:latin typeface="Roboto Mono"/>
              <a:ea typeface="Roboto Mono"/>
              <a:cs typeface="Roboto Mono"/>
              <a:sym typeface="Roboto Mono"/>
            </a:endParaRPr>
          </a:p>
          <a:p>
            <a:pPr indent="0" lvl="0" marL="0" rtl="0" algn="l">
              <a:spcBef>
                <a:spcPts val="0"/>
              </a:spcBef>
              <a:spcAft>
                <a:spcPts val="0"/>
              </a:spcAft>
              <a:buNone/>
            </a:pPr>
            <a:r>
              <a:rPr lang="ja-JP">
                <a:solidFill>
                  <a:srgbClr val="188038"/>
                </a:solidFill>
                <a:latin typeface="Roboto Mono"/>
                <a:ea typeface="Roboto Mono"/>
                <a:cs typeface="Roboto Mono"/>
                <a:sym typeface="Roboto Mono"/>
              </a:rPr>
              <a:t>CREATE INDEX idx_example_desc ON table_name (column_name DESC);</a:t>
            </a:r>
            <a:endParaRPr>
              <a:solidFill>
                <a:srgbClr val="188038"/>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ja-JP">
                <a:solidFill>
                  <a:schemeClr val="dk1"/>
                </a:solidFill>
              </a:rPr>
              <a:t>複数カラムのインデックス</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複数のカラムに対してインデックスを作成する場合、それぞれのカラムに対して個別にソート順を指定することができます。</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sql</a:t>
            </a:r>
            <a:endParaRPr>
              <a:solidFill>
                <a:schemeClr val="dk1"/>
              </a:solidFill>
            </a:endParaRPr>
          </a:p>
          <a:p>
            <a:pPr indent="0" lvl="0" marL="0" rtl="0" algn="l">
              <a:spcBef>
                <a:spcPts val="0"/>
              </a:spcBef>
              <a:spcAft>
                <a:spcPts val="0"/>
              </a:spcAft>
              <a:buClr>
                <a:schemeClr val="dk1"/>
              </a:buClr>
              <a:buSzPts val="1100"/>
              <a:buFont typeface="Arial"/>
              <a:buNone/>
            </a:pPr>
            <a:r>
              <a:rPr lang="ja-JP">
                <a:solidFill>
                  <a:schemeClr val="dk1"/>
                </a:solidFill>
              </a:rPr>
              <a:t>コードをコピーする</a:t>
            </a:r>
            <a:endParaRPr>
              <a:solidFill>
                <a:schemeClr val="dk1"/>
              </a:solidFill>
            </a:endParaRPr>
          </a:p>
          <a:p>
            <a:pPr indent="0" lvl="0" marL="0" rtl="0" algn="l">
              <a:spcBef>
                <a:spcPts val="0"/>
              </a:spcBef>
              <a:spcAft>
                <a:spcPts val="0"/>
              </a:spcAft>
              <a:buNone/>
            </a:pPr>
            <a:r>
              <a:rPr lang="ja-JP">
                <a:solidFill>
                  <a:srgbClr val="188038"/>
                </a:solidFill>
                <a:latin typeface="Roboto Mono"/>
                <a:ea typeface="Roboto Mono"/>
                <a:cs typeface="Roboto Mono"/>
                <a:sym typeface="Roboto Mono"/>
              </a:rPr>
              <a:t>CREATE INDEX idx_multi_column ON table_name (col1 ASC, col2 DESC);</a:t>
            </a:r>
            <a:endParaRPr>
              <a:solidFill>
                <a:srgbClr val="188038"/>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ja-JP" sz="1300">
                <a:solidFill>
                  <a:schemeClr val="dk1"/>
                </a:solidFill>
              </a:rPr>
              <a:t>インデックスソート順の選択基準</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ja-JP">
                <a:solidFill>
                  <a:schemeClr val="dk1"/>
                </a:solidFill>
              </a:rPr>
              <a:t>クエリの最適化</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ja-JP">
                <a:solidFill>
                  <a:schemeClr val="dk1"/>
                </a:solidFill>
              </a:rPr>
              <a:t>クエリが特定の順序でデータを必要とする場合、その順序に一致するインデックスを作成することで、データベースはインデックスを利用してクエリを効率化できます。</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ja-JP">
                <a:solidFill>
                  <a:schemeClr val="dk1"/>
                </a:solidFill>
              </a:rPr>
              <a:t>デフォルトソート順</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ja-JP">
                <a:solidFill>
                  <a:schemeClr val="dk1"/>
                </a:solidFill>
              </a:rPr>
              <a:t>多くのクエリが昇順でデータを要求する場合、デフォルトの昇順インデックスが有効です。しかし、特定のシナリオでは降順インデックスが適しています。</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ja-JP">
                <a:solidFill>
                  <a:schemeClr val="dk1"/>
                </a:solidFill>
              </a:rPr>
              <a:t>複数カラムの順序</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ja-JP">
                <a:solidFill>
                  <a:schemeClr val="dk1"/>
                </a:solidFill>
              </a:rPr>
              <a:t>複数カラムのインデックスでは、クエリが頻繁にどのカラム順で検索やソートを行うかを考慮し、その順序に従ってインデックスを作成します。</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ja-JP" sz="1300">
                <a:solidFill>
                  <a:schemeClr val="dk1"/>
                </a:solidFill>
              </a:rPr>
              <a:t>インデックスのソート順の共通化</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インデックスのソート順を共通化するという考え方は、データベースの設計とクエリのパフォーマンス最適化の観点からはあまり実用的ではありません。以下の理由からです。</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ja-JP">
                <a:solidFill>
                  <a:schemeClr val="dk1"/>
                </a:solidFill>
              </a:rPr>
              <a:t>用途に応じた最適化</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ja-JP">
                <a:solidFill>
                  <a:schemeClr val="dk1"/>
                </a:solidFill>
              </a:rPr>
              <a:t>インデックスのソート順は、具体的な用途やクエリパターンに応じて最適化されるべきです。すべてのインデックスに対して共通のソート順を強制すると、特定のクエリが最適化されず、パフォーマンスが低下する可能性があります。</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ja-JP">
                <a:solidFill>
                  <a:schemeClr val="dk1"/>
                </a:solidFill>
              </a:rPr>
              <a:t>クエリの多様性</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ja-JP">
                <a:solidFill>
                  <a:schemeClr val="dk1"/>
                </a:solidFill>
              </a:rPr>
              <a:t>データベースはさまざまな種類のクエリを実行するため、インデックスのソート順を個別に設定することが重要です。これにより、特定のクエリが効率的に実行されるように調整できます。</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ja-JP" sz="1300">
                <a:solidFill>
                  <a:schemeClr val="dk1"/>
                </a:solidFill>
              </a:rPr>
              <a:t>インデックスの設計と管理</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ja-JP">
                <a:solidFill>
                  <a:schemeClr val="dk1"/>
                </a:solidFill>
              </a:rPr>
              <a:t>クエリ実行計画の確認</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ja-JP">
                <a:solidFill>
                  <a:schemeClr val="dk1"/>
                </a:solidFill>
              </a:rPr>
              <a:t>クエリの実行計画を確認し、どのインデックスが使用されるか、ソート順が適切かを評価します。例えば、</a:t>
            </a:r>
            <a:r>
              <a:rPr lang="ja-JP">
                <a:solidFill>
                  <a:srgbClr val="188038"/>
                </a:solidFill>
                <a:latin typeface="Roboto Mono"/>
                <a:ea typeface="Roboto Mono"/>
                <a:cs typeface="Roboto Mono"/>
                <a:sym typeface="Roboto Mono"/>
              </a:rPr>
              <a:t>EXPLAIN</a:t>
            </a:r>
            <a:r>
              <a:rPr lang="ja-JP">
                <a:solidFill>
                  <a:schemeClr val="dk1"/>
                </a:solidFill>
              </a:rPr>
              <a:t>コマンドを使用してクエリプランを確認します。</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ja-JP">
                <a:solidFill>
                  <a:schemeClr val="dk1"/>
                </a:solidFill>
              </a:rPr>
              <a:t>統計情報の更新</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ja-JP">
                <a:solidFill>
                  <a:schemeClr val="dk1"/>
                </a:solidFill>
              </a:rPr>
              <a:t>インデックスの統計情報を定期的に更新し、DBMSが最適なクエリプランを選択できるようにします。これにより、最新のデータ分布に基づいてインデックスが効果的に利用されます。</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ja-JP">
                <a:solidFill>
                  <a:schemeClr val="dk1"/>
                </a:solidFill>
              </a:rPr>
              <a:t>定期的なメンテナンス</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ja-JP">
                <a:solidFill>
                  <a:schemeClr val="dk1"/>
                </a:solidFill>
              </a:rPr>
              <a:t>インデックスの断片化を防ぐために、定期的な再構築や再編成を行います。これにより、インデックスのパフォーマンスを維持できます。</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ja-JP" sz="1300">
                <a:solidFill>
                  <a:schemeClr val="dk1"/>
                </a:solidFill>
              </a:rPr>
              <a:t>まとめ</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インデックスのソート順は、共通化されるものではなく、特定のクエリや用途に応じて個別に設定されます。インデックスの設計と管理においては、クエリの最適化、用途に応じた順序の選択、クエリ実行計画の確認といったポイントを考慮することが重要です。これにより、データベースの検索性能を最大限に引き出すことができます。</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4o</a:t>
            </a:r>
            <a:endParaRPr>
              <a:solidFill>
                <a:schemeClr val="dk1"/>
              </a:solidFill>
            </a:endParaRPr>
          </a:p>
          <a:p>
            <a:pPr indent="0" lvl="0" marL="0" rtl="0" algn="l">
              <a:spcBef>
                <a:spcPts val="0"/>
              </a:spcBef>
              <a:spcAft>
                <a:spcPts val="0"/>
              </a:spcAft>
              <a:buClr>
                <a:schemeClr val="dk1"/>
              </a:buClr>
              <a:buSzPts val="1100"/>
              <a:buFont typeface="Arial"/>
              <a:buNone/>
            </a:pPr>
            <a:r>
              <a:rPr lang="ja-JP">
                <a:solidFill>
                  <a:schemeClr val="dk1"/>
                </a:solidFill>
              </a:rPr>
              <a:t>indexは文字でもいいのか</a:t>
            </a:r>
            <a:endParaRPr>
              <a:solidFill>
                <a:schemeClr val="dk1"/>
              </a:solidFill>
            </a:endParaRPr>
          </a:p>
          <a:p>
            <a:pPr indent="0" lvl="0" marL="0" rtl="0" algn="l">
              <a:spcBef>
                <a:spcPts val="0"/>
              </a:spcBef>
              <a:spcAft>
                <a:spcPts val="0"/>
              </a:spcAft>
              <a:buClr>
                <a:schemeClr val="dk1"/>
              </a:buClr>
              <a:buSzPts val="1100"/>
              <a:buFont typeface="Arial"/>
              <a:buNone/>
            </a:pPr>
            <a:r>
              <a:rPr lang="ja-JP">
                <a:solidFill>
                  <a:schemeClr val="dk1"/>
                </a:solidFill>
              </a:rPr>
              <a:t>ChatGPT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インデックスは数値だけでなく、文字列カラムに対しても作成することができます。実際、多くのデータベースアプリケーションでは、名前、アドレス、メールアドレスなどの文字列データに対してインデックスを使用することが一般的です。</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ja-JP" sz="1300">
                <a:solidFill>
                  <a:schemeClr val="dk1"/>
                </a:solidFill>
              </a:rPr>
              <a:t>文字列カラムに対するインデックスの作成</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文字列カラムに対するインデックスは、通常のインデックスと同様に作成されます。以下に、その具体例を示します。</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sql</a:t>
            </a:r>
            <a:endParaRPr>
              <a:solidFill>
                <a:schemeClr val="dk1"/>
              </a:solidFill>
            </a:endParaRPr>
          </a:p>
          <a:p>
            <a:pPr indent="0" lvl="0" marL="0" rtl="0" algn="l">
              <a:spcBef>
                <a:spcPts val="0"/>
              </a:spcBef>
              <a:spcAft>
                <a:spcPts val="0"/>
              </a:spcAft>
              <a:buClr>
                <a:schemeClr val="dk1"/>
              </a:buClr>
              <a:buSzPts val="1100"/>
              <a:buFont typeface="Arial"/>
              <a:buNone/>
            </a:pPr>
            <a:r>
              <a:rPr lang="ja-JP">
                <a:solidFill>
                  <a:schemeClr val="dk1"/>
                </a:solidFill>
              </a:rPr>
              <a:t>コードをコピーする</a:t>
            </a:r>
            <a:endParaRPr>
              <a:solidFill>
                <a:schemeClr val="dk1"/>
              </a:solidFill>
            </a:endParaRPr>
          </a:p>
          <a:p>
            <a:pPr indent="0" lvl="0" marL="0" rtl="0" algn="l">
              <a:spcBef>
                <a:spcPts val="0"/>
              </a:spcBef>
              <a:spcAft>
                <a:spcPts val="0"/>
              </a:spcAft>
              <a:buNone/>
            </a:pPr>
            <a:r>
              <a:rPr lang="ja-JP">
                <a:solidFill>
                  <a:srgbClr val="188038"/>
                </a:solidFill>
                <a:latin typeface="Roboto Mono"/>
                <a:ea typeface="Roboto Mono"/>
                <a:cs typeface="Roboto Mono"/>
                <a:sym typeface="Roboto Mono"/>
              </a:rPr>
              <a:t>CREATE INDEX idx_lastname ON employees (lastname);</a:t>
            </a:r>
            <a:endParaRPr>
              <a:solidFill>
                <a:srgbClr val="188038"/>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このSQL文は、</a:t>
            </a:r>
            <a:r>
              <a:rPr lang="ja-JP">
                <a:solidFill>
                  <a:srgbClr val="188038"/>
                </a:solidFill>
                <a:latin typeface="Roboto Mono"/>
                <a:ea typeface="Roboto Mono"/>
                <a:cs typeface="Roboto Mono"/>
                <a:sym typeface="Roboto Mono"/>
              </a:rPr>
              <a:t>employees</a:t>
            </a:r>
            <a:r>
              <a:rPr lang="ja-JP">
                <a:solidFill>
                  <a:schemeClr val="dk1"/>
                </a:solidFill>
              </a:rPr>
              <a:t>テーブルの</a:t>
            </a:r>
            <a:r>
              <a:rPr lang="ja-JP">
                <a:solidFill>
                  <a:srgbClr val="188038"/>
                </a:solidFill>
                <a:latin typeface="Roboto Mono"/>
                <a:ea typeface="Roboto Mono"/>
                <a:cs typeface="Roboto Mono"/>
                <a:sym typeface="Roboto Mono"/>
              </a:rPr>
              <a:t>lastname</a:t>
            </a:r>
            <a:r>
              <a:rPr lang="ja-JP">
                <a:solidFill>
                  <a:schemeClr val="dk1"/>
                </a:solidFill>
              </a:rPr>
              <a:t>カラムに対してインデックスを作成します。</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ja-JP" sz="1300">
                <a:solidFill>
                  <a:schemeClr val="dk1"/>
                </a:solidFill>
              </a:rPr>
              <a:t>文字列インデックスの利点</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ja-JP">
                <a:solidFill>
                  <a:schemeClr val="dk1"/>
                </a:solidFill>
              </a:rPr>
              <a:t>検索の高速化</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ja-JP">
                <a:solidFill>
                  <a:schemeClr val="dk1"/>
                </a:solidFill>
              </a:rPr>
              <a:t>インデックスを使用すると、大量のデータから特定の文字列を検索する際の速度が大幅に向上します。</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ja-JP">
                <a:solidFill>
                  <a:schemeClr val="dk1"/>
                </a:solidFill>
              </a:rPr>
              <a:t>ソートの効率化</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ja-JP">
                <a:solidFill>
                  <a:schemeClr val="dk1"/>
                </a:solidFill>
              </a:rPr>
              <a:t>クエリ結果を文字列カラムでソートする際、インデックスがあるとソート操作が効率的になります。</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ja-JP">
                <a:solidFill>
                  <a:schemeClr val="dk1"/>
                </a:solidFill>
              </a:rPr>
              <a:t>ユニークインデックス</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ja-JP">
                <a:solidFill>
                  <a:schemeClr val="dk1"/>
                </a:solidFill>
              </a:rPr>
              <a:t>文字列カラムにユニークインデックスを設定することで、重複した値の挿入を防ぐことができます。</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sql</a:t>
            </a:r>
            <a:endParaRPr>
              <a:solidFill>
                <a:schemeClr val="dk1"/>
              </a:solidFill>
            </a:endParaRPr>
          </a:p>
          <a:p>
            <a:pPr indent="0" lvl="0" marL="0" rtl="0" algn="l">
              <a:spcBef>
                <a:spcPts val="0"/>
              </a:spcBef>
              <a:spcAft>
                <a:spcPts val="0"/>
              </a:spcAft>
              <a:buClr>
                <a:schemeClr val="dk1"/>
              </a:buClr>
              <a:buSzPts val="1100"/>
              <a:buFont typeface="Arial"/>
              <a:buNone/>
            </a:pPr>
            <a:r>
              <a:rPr lang="ja-JP">
                <a:solidFill>
                  <a:schemeClr val="dk1"/>
                </a:solidFill>
              </a:rPr>
              <a:t>コードをコピーする</a:t>
            </a:r>
            <a:endParaRPr>
              <a:solidFill>
                <a:schemeClr val="dk1"/>
              </a:solidFill>
            </a:endParaRPr>
          </a:p>
          <a:p>
            <a:pPr indent="0" lvl="0" marL="0" rtl="0" algn="l">
              <a:spcBef>
                <a:spcPts val="0"/>
              </a:spcBef>
              <a:spcAft>
                <a:spcPts val="0"/>
              </a:spcAft>
              <a:buNone/>
            </a:pPr>
            <a:r>
              <a:rPr lang="ja-JP">
                <a:solidFill>
                  <a:srgbClr val="188038"/>
                </a:solidFill>
                <a:latin typeface="Roboto Mono"/>
                <a:ea typeface="Roboto Mono"/>
                <a:cs typeface="Roboto Mono"/>
                <a:sym typeface="Roboto Mono"/>
              </a:rPr>
              <a:t>CREATE UNIQUE INDEX idx_email ON users (email);</a:t>
            </a:r>
            <a:endParaRPr>
              <a:solidFill>
                <a:srgbClr val="188038"/>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ja-JP" sz="1300">
                <a:solidFill>
                  <a:schemeClr val="dk1"/>
                </a:solidFill>
              </a:rPr>
              <a:t>インデックス作成の考慮事項</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文字列カラムにインデックスを作成する際に考慮すべきいくつかのポイントを以下に示します。</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ja-JP">
                <a:solidFill>
                  <a:schemeClr val="dk1"/>
                </a:solidFill>
              </a:rPr>
              <a:t>1. 文字列の長さ</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文字列カラムの長さが非常に長い場合、インデックスのサイズが大きくなりすぎることがあります。これを防ぐために、プレフィックスインデックスを使用することができます。</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sql</a:t>
            </a:r>
            <a:endParaRPr>
              <a:solidFill>
                <a:schemeClr val="dk1"/>
              </a:solidFill>
            </a:endParaRPr>
          </a:p>
          <a:p>
            <a:pPr indent="0" lvl="0" marL="0" rtl="0" algn="l">
              <a:spcBef>
                <a:spcPts val="0"/>
              </a:spcBef>
              <a:spcAft>
                <a:spcPts val="0"/>
              </a:spcAft>
              <a:buClr>
                <a:schemeClr val="dk1"/>
              </a:buClr>
              <a:buSzPts val="1100"/>
              <a:buFont typeface="Arial"/>
              <a:buNone/>
            </a:pPr>
            <a:r>
              <a:rPr lang="ja-JP">
                <a:solidFill>
                  <a:schemeClr val="dk1"/>
                </a:solidFill>
              </a:rPr>
              <a:t>コードをコピーする</a:t>
            </a:r>
            <a:endParaRPr>
              <a:solidFill>
                <a:schemeClr val="dk1"/>
              </a:solidFill>
            </a:endParaRPr>
          </a:p>
          <a:p>
            <a:pPr indent="0" lvl="0" marL="0" rtl="0" algn="l">
              <a:spcBef>
                <a:spcPts val="0"/>
              </a:spcBef>
              <a:spcAft>
                <a:spcPts val="0"/>
              </a:spcAft>
              <a:buNone/>
            </a:pPr>
            <a:r>
              <a:rPr lang="ja-JP">
                <a:solidFill>
                  <a:srgbClr val="188038"/>
                </a:solidFill>
                <a:latin typeface="Roboto Mono"/>
                <a:ea typeface="Roboto Mono"/>
                <a:cs typeface="Roboto Mono"/>
                <a:sym typeface="Roboto Mono"/>
              </a:rPr>
              <a:t>CREATE INDEX idx_lastname_prefix ON employees (lastname(10));</a:t>
            </a:r>
            <a:endParaRPr>
              <a:solidFill>
                <a:srgbClr val="188038"/>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このSQL文は、</a:t>
            </a:r>
            <a:r>
              <a:rPr lang="ja-JP">
                <a:solidFill>
                  <a:srgbClr val="188038"/>
                </a:solidFill>
                <a:latin typeface="Roboto Mono"/>
                <a:ea typeface="Roboto Mono"/>
                <a:cs typeface="Roboto Mono"/>
                <a:sym typeface="Roboto Mono"/>
              </a:rPr>
              <a:t>lastname</a:t>
            </a:r>
            <a:r>
              <a:rPr lang="ja-JP">
                <a:solidFill>
                  <a:schemeClr val="dk1"/>
                </a:solidFill>
              </a:rPr>
              <a:t>カラムの最初の10文字に対してインデックスを作成します。これにより、インデックスのサイズを制御しつつ、検索の効率を維持することができます。</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ja-JP">
                <a:solidFill>
                  <a:schemeClr val="dk1"/>
                </a:solidFill>
              </a:rPr>
              <a:t>2. 大文字小文字の区別</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デフォルトでは、多くのデータベースは文字列の大文字小文字を区別します（大文字と小文字は異なる値とみなされます）。大文字小文字を区別しないインデックスを作成することもできます。</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sql</a:t>
            </a:r>
            <a:endParaRPr>
              <a:solidFill>
                <a:schemeClr val="dk1"/>
              </a:solidFill>
            </a:endParaRPr>
          </a:p>
          <a:p>
            <a:pPr indent="0" lvl="0" marL="0" rtl="0" algn="l">
              <a:spcBef>
                <a:spcPts val="0"/>
              </a:spcBef>
              <a:spcAft>
                <a:spcPts val="0"/>
              </a:spcAft>
              <a:buClr>
                <a:schemeClr val="dk1"/>
              </a:buClr>
              <a:buSzPts val="1100"/>
              <a:buFont typeface="Arial"/>
              <a:buNone/>
            </a:pPr>
            <a:r>
              <a:rPr lang="ja-JP">
                <a:solidFill>
                  <a:schemeClr val="dk1"/>
                </a:solidFill>
              </a:rPr>
              <a:t>コードをコピーする</a:t>
            </a:r>
            <a:endParaRPr>
              <a:solidFill>
                <a:schemeClr val="dk1"/>
              </a:solidFill>
            </a:endParaRPr>
          </a:p>
          <a:p>
            <a:pPr indent="0" lvl="0" marL="0" rtl="0" algn="l">
              <a:spcBef>
                <a:spcPts val="0"/>
              </a:spcBef>
              <a:spcAft>
                <a:spcPts val="0"/>
              </a:spcAft>
              <a:buNone/>
            </a:pPr>
            <a:r>
              <a:rPr lang="ja-JP">
                <a:solidFill>
                  <a:srgbClr val="188038"/>
                </a:solidFill>
                <a:latin typeface="Roboto Mono"/>
                <a:ea typeface="Roboto Mono"/>
                <a:cs typeface="Roboto Mono"/>
                <a:sym typeface="Roboto Mono"/>
              </a:rPr>
              <a:t>CREATE INDEX idx_lastname_ci ON employees (LOWER(lastname));</a:t>
            </a:r>
            <a:endParaRPr>
              <a:solidFill>
                <a:srgbClr val="188038"/>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このSQL文は、</a:t>
            </a:r>
            <a:r>
              <a:rPr lang="ja-JP">
                <a:solidFill>
                  <a:srgbClr val="188038"/>
                </a:solidFill>
                <a:latin typeface="Roboto Mono"/>
                <a:ea typeface="Roboto Mono"/>
                <a:cs typeface="Roboto Mono"/>
                <a:sym typeface="Roboto Mono"/>
              </a:rPr>
              <a:t>lastname</a:t>
            </a:r>
            <a:r>
              <a:rPr lang="ja-JP">
                <a:solidFill>
                  <a:schemeClr val="dk1"/>
                </a:solidFill>
              </a:rPr>
              <a:t>カラムの値をすべて小文字に変換してインデックスを作成します。</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ja-JP">
                <a:solidFill>
                  <a:schemeClr val="dk1"/>
                </a:solidFill>
              </a:rPr>
              <a:t>3. 全文検索インデックス</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特に大規模なテキストデータに対して効率的な検索を行うために、全文検索インデックスを使用することができます。例えば、MySQLのInnoDBでは以下のように全文検索インデックスを作成できます。</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sql</a:t>
            </a:r>
            <a:endParaRPr>
              <a:solidFill>
                <a:schemeClr val="dk1"/>
              </a:solidFill>
            </a:endParaRPr>
          </a:p>
          <a:p>
            <a:pPr indent="0" lvl="0" marL="0" rtl="0" algn="l">
              <a:spcBef>
                <a:spcPts val="0"/>
              </a:spcBef>
              <a:spcAft>
                <a:spcPts val="0"/>
              </a:spcAft>
              <a:buClr>
                <a:schemeClr val="dk1"/>
              </a:buClr>
              <a:buSzPts val="1100"/>
              <a:buFont typeface="Arial"/>
              <a:buNone/>
            </a:pPr>
            <a:r>
              <a:rPr lang="ja-JP">
                <a:solidFill>
                  <a:schemeClr val="dk1"/>
                </a:solidFill>
              </a:rPr>
              <a:t>コードをコピーする</a:t>
            </a:r>
            <a:endParaRPr>
              <a:solidFill>
                <a:schemeClr val="dk1"/>
              </a:solidFill>
            </a:endParaRPr>
          </a:p>
          <a:p>
            <a:pPr indent="0" lvl="0" marL="0" rtl="0" algn="l">
              <a:spcBef>
                <a:spcPts val="0"/>
              </a:spcBef>
              <a:spcAft>
                <a:spcPts val="0"/>
              </a:spcAft>
              <a:buNone/>
            </a:pPr>
            <a:r>
              <a:rPr lang="ja-JP">
                <a:solidFill>
                  <a:srgbClr val="188038"/>
                </a:solidFill>
                <a:latin typeface="Roboto Mono"/>
                <a:ea typeface="Roboto Mono"/>
                <a:cs typeface="Roboto Mono"/>
                <a:sym typeface="Roboto Mono"/>
              </a:rPr>
              <a:t>CREATE FULLTEXT INDEX idx_description ON products (description);</a:t>
            </a:r>
            <a:endParaRPr>
              <a:solidFill>
                <a:srgbClr val="188038"/>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このインデックスにより、</a:t>
            </a:r>
            <a:r>
              <a:rPr lang="ja-JP">
                <a:solidFill>
                  <a:srgbClr val="188038"/>
                </a:solidFill>
                <a:latin typeface="Roboto Mono"/>
                <a:ea typeface="Roboto Mono"/>
                <a:cs typeface="Roboto Mono"/>
                <a:sym typeface="Roboto Mono"/>
              </a:rPr>
              <a:t>description</a:t>
            </a:r>
            <a:r>
              <a:rPr lang="ja-JP">
                <a:solidFill>
                  <a:schemeClr val="dk1"/>
                </a:solidFill>
              </a:rPr>
              <a:t>カラムに対する高度なテキスト検索が可能になります。</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ja-JP" sz="1300">
                <a:solidFill>
                  <a:schemeClr val="dk1"/>
                </a:solidFill>
              </a:rPr>
              <a:t>インデックスの使用例</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文字列カラムに対するインデックスを使用したクエリの例を以下に示します。</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sql</a:t>
            </a:r>
            <a:endParaRPr>
              <a:solidFill>
                <a:schemeClr val="dk1"/>
              </a:solidFill>
            </a:endParaRPr>
          </a:p>
          <a:p>
            <a:pPr indent="0" lvl="0" marL="0" rtl="0" algn="l">
              <a:spcBef>
                <a:spcPts val="0"/>
              </a:spcBef>
              <a:spcAft>
                <a:spcPts val="0"/>
              </a:spcAft>
              <a:buClr>
                <a:schemeClr val="dk1"/>
              </a:buClr>
              <a:buSzPts val="1100"/>
              <a:buFont typeface="Arial"/>
              <a:buNone/>
            </a:pPr>
            <a:r>
              <a:rPr lang="ja-JP">
                <a:solidFill>
                  <a:schemeClr val="dk1"/>
                </a:solidFill>
              </a:rPr>
              <a:t>コードをコピーする</a:t>
            </a:r>
            <a:endParaRPr>
              <a:solidFill>
                <a:schemeClr val="dk1"/>
              </a:solidFill>
            </a:endParaRPr>
          </a:p>
          <a:p>
            <a:pPr indent="0" lvl="0" marL="0" rtl="0" algn="l">
              <a:spcBef>
                <a:spcPts val="0"/>
              </a:spcBef>
              <a:spcAft>
                <a:spcPts val="0"/>
              </a:spcAft>
              <a:buNone/>
            </a:pPr>
            <a:r>
              <a:rPr lang="ja-JP">
                <a:solidFill>
                  <a:srgbClr val="188038"/>
                </a:solidFill>
                <a:latin typeface="Roboto Mono"/>
                <a:ea typeface="Roboto Mono"/>
                <a:cs typeface="Roboto Mono"/>
                <a:sym typeface="Roboto Mono"/>
              </a:rPr>
              <a:t>SELECT * FROM employees WHERE lastname = 'Smith';</a:t>
            </a:r>
            <a:endParaRPr>
              <a:solidFill>
                <a:srgbClr val="188038"/>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このクエリでは、</a:t>
            </a:r>
            <a:r>
              <a:rPr lang="ja-JP">
                <a:solidFill>
                  <a:srgbClr val="188038"/>
                </a:solidFill>
                <a:latin typeface="Roboto Mono"/>
                <a:ea typeface="Roboto Mono"/>
                <a:cs typeface="Roboto Mono"/>
                <a:sym typeface="Roboto Mono"/>
              </a:rPr>
              <a:t>lastname</a:t>
            </a:r>
            <a:r>
              <a:rPr lang="ja-JP">
                <a:solidFill>
                  <a:schemeClr val="dk1"/>
                </a:solidFill>
              </a:rPr>
              <a:t>カラムに対してインデックスが存在する場合、インデックスを使用して高速に</a:t>
            </a:r>
            <a:r>
              <a:rPr lang="ja-JP">
                <a:solidFill>
                  <a:srgbClr val="188038"/>
                </a:solidFill>
                <a:latin typeface="Roboto Mono"/>
                <a:ea typeface="Roboto Mono"/>
                <a:cs typeface="Roboto Mono"/>
                <a:sym typeface="Roboto Mono"/>
              </a:rPr>
              <a:t>Smith</a:t>
            </a:r>
            <a:r>
              <a:rPr lang="ja-JP">
                <a:solidFill>
                  <a:schemeClr val="dk1"/>
                </a:solidFill>
              </a:rPr>
              <a:t>という値を持つ行を検索します。</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ja-JP" sz="1300">
                <a:solidFill>
                  <a:schemeClr val="dk1"/>
                </a:solidFill>
              </a:rPr>
              <a:t>まとめ</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ja-JP">
                <a:solidFill>
                  <a:schemeClr val="dk1"/>
                </a:solidFill>
              </a:rPr>
              <a:t>文字列カラムに対するインデックス</a:t>
            </a:r>
            <a:r>
              <a:rPr lang="ja-JP">
                <a:solidFill>
                  <a:schemeClr val="dk1"/>
                </a:solidFill>
              </a:rPr>
              <a:t>: 文字列カラムにもインデックスを作成でき、これにより検索やソートのパフォーマンスが向上します。</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ja-JP">
                <a:solidFill>
                  <a:schemeClr val="dk1"/>
                </a:solidFill>
              </a:rPr>
              <a:t>プレフィックスインデックス</a:t>
            </a:r>
            <a:r>
              <a:rPr lang="ja-JP">
                <a:solidFill>
                  <a:schemeClr val="dk1"/>
                </a:solidFill>
              </a:rPr>
              <a:t>: 文字列の一部に対してインデックスを作成し、インデックスサイズを制御します。</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ja-JP">
                <a:solidFill>
                  <a:schemeClr val="dk1"/>
                </a:solidFill>
              </a:rPr>
              <a:t>大文字小文字の区別</a:t>
            </a:r>
            <a:r>
              <a:rPr lang="ja-JP">
                <a:solidFill>
                  <a:schemeClr val="dk1"/>
                </a:solidFill>
              </a:rPr>
              <a:t>: 必要に応じて、大文字小文字を区別しないインデックスを作成します。</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ja-JP">
                <a:solidFill>
                  <a:schemeClr val="dk1"/>
                </a:solidFill>
              </a:rPr>
              <a:t>全文検索インデックス</a:t>
            </a:r>
            <a:r>
              <a:rPr lang="ja-JP">
                <a:solidFill>
                  <a:schemeClr val="dk1"/>
                </a:solidFill>
              </a:rPr>
              <a:t>: 大規模なテキストデータに対して効率的な検索を行うために使用します。</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文字列カラムにインデックスを適用することで、データベースクエリのパフォーマンスを大幅に向上させることが可能です。インデックスの設計と管理において、具体的なデータやクエリの使用パターンを考慮することが重要です。</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4o</a:t>
            </a:r>
            <a:endParaRPr>
              <a:solidFill>
                <a:schemeClr val="dk1"/>
              </a:solidFill>
            </a:endParaRPr>
          </a:p>
          <a:p>
            <a:pPr indent="0" lvl="0" marL="0" rtl="0" algn="l">
              <a:spcBef>
                <a:spcPts val="0"/>
              </a:spcBef>
              <a:spcAft>
                <a:spcPts val="0"/>
              </a:spcAft>
              <a:buClr>
                <a:schemeClr val="dk1"/>
              </a:buClr>
              <a:buSzPts val="1100"/>
              <a:buFont typeface="Arial"/>
              <a:buNone/>
            </a:pPr>
            <a:r>
              <a:rPr lang="ja-JP">
                <a:solidFill>
                  <a:schemeClr val="dk1"/>
                </a:solidFill>
              </a:rPr>
              <a:t>文字のソートはアスキーコードで行われていますか</a:t>
            </a:r>
            <a:endParaRPr>
              <a:solidFill>
                <a:schemeClr val="dk1"/>
              </a:solidFill>
            </a:endParaRPr>
          </a:p>
          <a:p>
            <a:pPr indent="0" lvl="0" marL="0" rtl="0" algn="l">
              <a:spcBef>
                <a:spcPts val="0"/>
              </a:spcBef>
              <a:spcAft>
                <a:spcPts val="0"/>
              </a:spcAft>
              <a:buClr>
                <a:schemeClr val="dk1"/>
              </a:buClr>
              <a:buSzPts val="1100"/>
              <a:buFont typeface="Arial"/>
              <a:buNone/>
            </a:pPr>
            <a:r>
              <a:rPr lang="ja-JP">
                <a:solidFill>
                  <a:schemeClr val="dk1"/>
                </a:solidFill>
              </a:rPr>
              <a:t>ChatGPT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文字のソートがどのように行われるかは、使用しているデータベース管理システム（DBMS）および設定されている照合順序（collation）によって異なります。一般的に、文字列のソートは単純にアスキーコードに基づくものではなく、指定された照合順序に基づいて行われます。</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ja-JP" sz="1300">
                <a:solidFill>
                  <a:schemeClr val="dk1"/>
                </a:solidFill>
              </a:rPr>
              <a:t>アスキーコードに基づくソート</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基本的なアスキーコードに基づくソートは、文字の数値表現に従って行われます。たとえば、次のようになります：</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ja-JP">
                <a:solidFill>
                  <a:schemeClr val="dk1"/>
                </a:solidFill>
              </a:rPr>
              <a:t>'A' は 65</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ja-JP">
                <a:solidFill>
                  <a:schemeClr val="dk1"/>
                </a:solidFill>
              </a:rPr>
              <a:t>'B' は 66</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ja-JP">
                <a:solidFill>
                  <a:schemeClr val="dk1"/>
                </a:solidFill>
              </a:rPr>
              <a:t>'a' は 97</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ja-JP">
                <a:solidFill>
                  <a:schemeClr val="dk1"/>
                </a:solidFill>
              </a:rPr>
              <a:t>'b' は 98</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この場合、ソート順は大文字が先に来て、小文字が後に続きます。例えば、</a:t>
            </a:r>
            <a:r>
              <a:rPr lang="ja-JP">
                <a:solidFill>
                  <a:srgbClr val="188038"/>
                </a:solidFill>
                <a:latin typeface="Roboto Mono"/>
                <a:ea typeface="Roboto Mono"/>
                <a:cs typeface="Roboto Mono"/>
                <a:sym typeface="Roboto Mono"/>
              </a:rPr>
              <a:t>['A', 'B', 'a', 'b']</a:t>
            </a:r>
            <a:r>
              <a:rPr lang="ja-JP">
                <a:solidFill>
                  <a:schemeClr val="dk1"/>
                </a:solidFill>
              </a:rPr>
              <a:t>という順序になります。</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ja-JP" sz="1300">
                <a:solidFill>
                  <a:schemeClr val="dk1"/>
                </a:solidFill>
              </a:rPr>
              <a:t>照合順序（Collation）によるソート</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実際のデータベースでは、アスキーコードに基づく単純なソートではなく、照合順序が使われることが一般的です。照合順序は、文字列を比較するルールを定義し、ソートの順序を決定します。</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ja-JP">
                <a:solidFill>
                  <a:schemeClr val="dk1"/>
                </a:solidFill>
              </a:rPr>
              <a:t>照合順序の例</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ja-JP">
                <a:solidFill>
                  <a:schemeClr val="dk1"/>
                </a:solidFill>
              </a:rPr>
              <a:t>大文字小文字を区別しない照合順序（case-insensitive）</a:t>
            </a:r>
            <a:r>
              <a:rPr lang="ja-JP">
                <a:solidFill>
                  <a:schemeClr val="dk1"/>
                </a:solidFill>
              </a:rPr>
              <a:t>: </a:t>
            </a:r>
            <a:r>
              <a:rPr lang="ja-JP">
                <a:solidFill>
                  <a:srgbClr val="188038"/>
                </a:solidFill>
                <a:latin typeface="Roboto Mono"/>
                <a:ea typeface="Roboto Mono"/>
                <a:cs typeface="Roboto Mono"/>
                <a:sym typeface="Roboto Mono"/>
              </a:rPr>
              <a:t>ci</a:t>
            </a:r>
            <a:r>
              <a:rPr lang="ja-JP">
                <a:solidFill>
                  <a:schemeClr val="dk1"/>
                </a:solidFill>
              </a:rPr>
              <a:t> と略されることが多いです。</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ja-JP">
                <a:solidFill>
                  <a:schemeClr val="dk1"/>
                </a:solidFill>
              </a:rPr>
              <a:t>例: </a:t>
            </a:r>
            <a:r>
              <a:rPr lang="ja-JP">
                <a:solidFill>
                  <a:srgbClr val="188038"/>
                </a:solidFill>
                <a:latin typeface="Roboto Mono"/>
                <a:ea typeface="Roboto Mono"/>
                <a:cs typeface="Roboto Mono"/>
                <a:sym typeface="Roboto Mono"/>
              </a:rPr>
              <a:t>utf8_general_ci</a:t>
            </a:r>
            <a:r>
              <a:rPr lang="ja-JP">
                <a:solidFill>
                  <a:schemeClr val="dk1"/>
                </a:solidFill>
              </a:rPr>
              <a:t> - これは、UTF-8エンコーディングを使用し、大文字小文字を区別しない一般的な照合順序です。</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ja-JP">
                <a:solidFill>
                  <a:schemeClr val="dk1"/>
                </a:solidFill>
              </a:rPr>
              <a:t>大文字小文字を区別する照合順序（case-sensitive）</a:t>
            </a:r>
            <a:r>
              <a:rPr lang="ja-JP">
                <a:solidFill>
                  <a:schemeClr val="dk1"/>
                </a:solidFill>
              </a:rPr>
              <a:t>: </a:t>
            </a:r>
            <a:r>
              <a:rPr lang="ja-JP">
                <a:solidFill>
                  <a:srgbClr val="188038"/>
                </a:solidFill>
                <a:latin typeface="Roboto Mono"/>
                <a:ea typeface="Roboto Mono"/>
                <a:cs typeface="Roboto Mono"/>
                <a:sym typeface="Roboto Mono"/>
              </a:rPr>
              <a:t>cs</a:t>
            </a:r>
            <a:r>
              <a:rPr lang="ja-JP">
                <a:solidFill>
                  <a:schemeClr val="dk1"/>
                </a:solidFill>
              </a:rPr>
              <a:t> と略されることが多いです。</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ja-JP">
                <a:solidFill>
                  <a:schemeClr val="dk1"/>
                </a:solidFill>
              </a:rPr>
              <a:t>例: </a:t>
            </a:r>
            <a:r>
              <a:rPr lang="ja-JP">
                <a:solidFill>
                  <a:srgbClr val="188038"/>
                </a:solidFill>
                <a:latin typeface="Roboto Mono"/>
                <a:ea typeface="Roboto Mono"/>
                <a:cs typeface="Roboto Mono"/>
                <a:sym typeface="Roboto Mono"/>
              </a:rPr>
              <a:t>utf8_bin</a:t>
            </a:r>
            <a:r>
              <a:rPr lang="ja-JP">
                <a:solidFill>
                  <a:schemeClr val="dk1"/>
                </a:solidFill>
              </a:rPr>
              <a:t> - これは、UTF-8エンコーディングを使用し、バイナリ形式で比較する照合順序です。</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ja-JP" sz="1300">
                <a:solidFill>
                  <a:schemeClr val="dk1"/>
                </a:solidFill>
              </a:rPr>
              <a:t>照合順序の設定例</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MySQLやPostgreSQLなどのデータベースでは、テーブルやカラムごとに照合順序を設定することができます。</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ja-JP">
                <a:solidFill>
                  <a:schemeClr val="dk1"/>
                </a:solidFill>
              </a:rPr>
              <a:t>MySQLの例</a:t>
            </a:r>
            <a:endParaRPr b="1">
              <a:solidFill>
                <a:schemeClr val="dk1"/>
              </a:solidFill>
            </a:endParaRPr>
          </a:p>
          <a:p>
            <a:pPr indent="0" lvl="0" marL="0" rtl="0" algn="l">
              <a:lnSpc>
                <a:spcPct val="115000"/>
              </a:lnSpc>
              <a:spcBef>
                <a:spcPts val="200"/>
              </a:spcBef>
              <a:spcAft>
                <a:spcPts val="0"/>
              </a:spcAft>
              <a:buClr>
                <a:schemeClr val="dk1"/>
              </a:buClr>
              <a:buSzPts val="1100"/>
              <a:buFont typeface="Arial"/>
              <a:buNone/>
            </a:pPr>
            <a:r>
              <a:rPr lang="ja-JP">
                <a:solidFill>
                  <a:schemeClr val="dk1"/>
                </a:solidFill>
              </a:rPr>
              <a:t>sql</a:t>
            </a:r>
            <a:endParaRPr>
              <a:solidFill>
                <a:schemeClr val="dk1"/>
              </a:solidFill>
            </a:endParaRPr>
          </a:p>
          <a:p>
            <a:pPr indent="0" lvl="0" marL="0" rtl="0" algn="l">
              <a:spcBef>
                <a:spcPts val="0"/>
              </a:spcBef>
              <a:spcAft>
                <a:spcPts val="0"/>
              </a:spcAft>
              <a:buClr>
                <a:schemeClr val="dk1"/>
              </a:buClr>
              <a:buSzPts val="1100"/>
              <a:buFont typeface="Arial"/>
              <a:buNone/>
            </a:pPr>
            <a:r>
              <a:rPr lang="ja-JP">
                <a:solidFill>
                  <a:schemeClr val="dk1"/>
                </a:solidFill>
              </a:rPr>
              <a:t>コードをコピーする</a:t>
            </a:r>
            <a:endParaRPr>
              <a:solidFill>
                <a:schemeClr val="dk1"/>
              </a:solidFill>
            </a:endParaRPr>
          </a:p>
          <a:p>
            <a:pPr indent="0" lvl="0" marL="0" rtl="0" algn="l">
              <a:spcBef>
                <a:spcPts val="0"/>
              </a:spcBef>
              <a:spcAft>
                <a:spcPts val="0"/>
              </a:spcAft>
              <a:buNone/>
            </a:pPr>
            <a:r>
              <a:rPr lang="ja-JP">
                <a:solidFill>
                  <a:srgbClr val="188038"/>
                </a:solidFill>
                <a:latin typeface="Roboto Mono"/>
                <a:ea typeface="Roboto Mono"/>
                <a:cs typeface="Roboto Mono"/>
                <a:sym typeface="Roboto Mono"/>
              </a:rPr>
              <a:t>CREATE TABLE example (</a:t>
            </a:r>
            <a:endParaRPr>
              <a:solidFill>
                <a:srgbClr val="188038"/>
              </a:solidFill>
              <a:latin typeface="Roboto Mono"/>
              <a:ea typeface="Roboto Mono"/>
              <a:cs typeface="Roboto Mono"/>
              <a:sym typeface="Roboto Mono"/>
            </a:endParaRPr>
          </a:p>
          <a:p>
            <a:pPr indent="0" lvl="0" marL="0" rtl="0" algn="l">
              <a:spcBef>
                <a:spcPts val="0"/>
              </a:spcBef>
              <a:spcAft>
                <a:spcPts val="0"/>
              </a:spcAft>
              <a:buNone/>
            </a:pPr>
            <a:r>
              <a:rPr lang="ja-JP">
                <a:solidFill>
                  <a:srgbClr val="188038"/>
                </a:solidFill>
                <a:latin typeface="Roboto Mono"/>
                <a:ea typeface="Roboto Mono"/>
                <a:cs typeface="Roboto Mono"/>
                <a:sym typeface="Roboto Mono"/>
              </a:rPr>
              <a:t>    name VARCHAR(255) COLLATE utf8_general_ci</a:t>
            </a:r>
            <a:endParaRPr>
              <a:solidFill>
                <a:srgbClr val="188038"/>
              </a:solidFill>
              <a:latin typeface="Roboto Mono"/>
              <a:ea typeface="Roboto Mono"/>
              <a:cs typeface="Roboto Mono"/>
              <a:sym typeface="Roboto Mono"/>
            </a:endParaRPr>
          </a:p>
          <a:p>
            <a:pPr indent="0" lvl="0" marL="0" rtl="0" algn="l">
              <a:spcBef>
                <a:spcPts val="0"/>
              </a:spcBef>
              <a:spcAft>
                <a:spcPts val="0"/>
              </a:spcAft>
              <a:buNone/>
            </a:pPr>
            <a:r>
              <a:rPr lang="ja-JP">
                <a:solidFill>
                  <a:srgbClr val="188038"/>
                </a:solidFill>
                <a:latin typeface="Roboto Mono"/>
                <a:ea typeface="Roboto Mono"/>
                <a:cs typeface="Roboto Mono"/>
                <a:sym typeface="Roboto Mono"/>
              </a:rPr>
              <a:t>);</a:t>
            </a:r>
            <a:endParaRPr>
              <a:solidFill>
                <a:srgbClr val="188038"/>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このテーブルでは、</a:t>
            </a:r>
            <a:r>
              <a:rPr lang="ja-JP">
                <a:solidFill>
                  <a:srgbClr val="188038"/>
                </a:solidFill>
                <a:latin typeface="Roboto Mono"/>
                <a:ea typeface="Roboto Mono"/>
                <a:cs typeface="Roboto Mono"/>
                <a:sym typeface="Roboto Mono"/>
              </a:rPr>
              <a:t>name</a:t>
            </a:r>
            <a:r>
              <a:rPr lang="ja-JP">
                <a:solidFill>
                  <a:schemeClr val="dk1"/>
                </a:solidFill>
              </a:rPr>
              <a:t>カラムの照合順序が</a:t>
            </a:r>
            <a:r>
              <a:rPr lang="ja-JP">
                <a:solidFill>
                  <a:srgbClr val="188038"/>
                </a:solidFill>
                <a:latin typeface="Roboto Mono"/>
                <a:ea typeface="Roboto Mono"/>
                <a:cs typeface="Roboto Mono"/>
                <a:sym typeface="Roboto Mono"/>
              </a:rPr>
              <a:t>utf8_general_ci</a:t>
            </a:r>
            <a:r>
              <a:rPr lang="ja-JP">
                <a:solidFill>
                  <a:schemeClr val="dk1"/>
                </a:solidFill>
              </a:rPr>
              <a:t>に設定されています。</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sql</a:t>
            </a:r>
            <a:endParaRPr>
              <a:solidFill>
                <a:schemeClr val="dk1"/>
              </a:solidFill>
            </a:endParaRPr>
          </a:p>
          <a:p>
            <a:pPr indent="0" lvl="0" marL="0" rtl="0" algn="l">
              <a:spcBef>
                <a:spcPts val="0"/>
              </a:spcBef>
              <a:spcAft>
                <a:spcPts val="0"/>
              </a:spcAft>
              <a:buClr>
                <a:schemeClr val="dk1"/>
              </a:buClr>
              <a:buSzPts val="1100"/>
              <a:buFont typeface="Arial"/>
              <a:buNone/>
            </a:pPr>
            <a:r>
              <a:rPr lang="ja-JP">
                <a:solidFill>
                  <a:schemeClr val="dk1"/>
                </a:solidFill>
              </a:rPr>
              <a:t>コードをコピーする</a:t>
            </a:r>
            <a:endParaRPr>
              <a:solidFill>
                <a:schemeClr val="dk1"/>
              </a:solidFill>
            </a:endParaRPr>
          </a:p>
          <a:p>
            <a:pPr indent="0" lvl="0" marL="0" rtl="0" algn="l">
              <a:spcBef>
                <a:spcPts val="0"/>
              </a:spcBef>
              <a:spcAft>
                <a:spcPts val="0"/>
              </a:spcAft>
              <a:buNone/>
            </a:pPr>
            <a:r>
              <a:rPr lang="ja-JP">
                <a:solidFill>
                  <a:srgbClr val="188038"/>
                </a:solidFill>
                <a:latin typeface="Roboto Mono"/>
                <a:ea typeface="Roboto Mono"/>
                <a:cs typeface="Roboto Mono"/>
                <a:sym typeface="Roboto Mono"/>
              </a:rPr>
              <a:t>SELECT * FROM example ORDER BY name;</a:t>
            </a:r>
            <a:endParaRPr>
              <a:solidFill>
                <a:srgbClr val="188038"/>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このクエリは、</a:t>
            </a:r>
            <a:r>
              <a:rPr lang="ja-JP">
                <a:solidFill>
                  <a:srgbClr val="188038"/>
                </a:solidFill>
                <a:latin typeface="Roboto Mono"/>
                <a:ea typeface="Roboto Mono"/>
                <a:cs typeface="Roboto Mono"/>
                <a:sym typeface="Roboto Mono"/>
              </a:rPr>
              <a:t>name</a:t>
            </a:r>
            <a:r>
              <a:rPr lang="ja-JP">
                <a:solidFill>
                  <a:schemeClr val="dk1"/>
                </a:solidFill>
              </a:rPr>
              <a:t>カラムを大文字小文字を区別せずにソートします。</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ja-JP" sz="1300">
                <a:solidFill>
                  <a:schemeClr val="dk1"/>
                </a:solidFill>
              </a:rPr>
              <a:t>ソートの具体例</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以下に、照合順序の違いによるソート順序の違いを示します。</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ja-JP">
                <a:solidFill>
                  <a:schemeClr val="dk1"/>
                </a:solidFill>
              </a:rPr>
              <a:t>utf8_general_ci</a:t>
            </a:r>
            <a:endParaRPr b="1">
              <a:solidFill>
                <a:schemeClr val="dk1"/>
              </a:solidFill>
            </a:endParaRPr>
          </a:p>
          <a:p>
            <a:pPr indent="0" lvl="0" marL="0" rtl="0" algn="l">
              <a:lnSpc>
                <a:spcPct val="115000"/>
              </a:lnSpc>
              <a:spcBef>
                <a:spcPts val="200"/>
              </a:spcBef>
              <a:spcAft>
                <a:spcPts val="0"/>
              </a:spcAft>
              <a:buClr>
                <a:schemeClr val="dk1"/>
              </a:buClr>
              <a:buSzPts val="1100"/>
              <a:buFont typeface="Arial"/>
              <a:buNone/>
            </a:pPr>
            <a:r>
              <a:rPr lang="ja-JP">
                <a:solidFill>
                  <a:schemeClr val="dk1"/>
                </a:solidFill>
              </a:rPr>
              <a:t>sql</a:t>
            </a:r>
            <a:endParaRPr>
              <a:solidFill>
                <a:schemeClr val="dk1"/>
              </a:solidFill>
            </a:endParaRPr>
          </a:p>
          <a:p>
            <a:pPr indent="0" lvl="0" marL="0" rtl="0" algn="l">
              <a:spcBef>
                <a:spcPts val="0"/>
              </a:spcBef>
              <a:spcAft>
                <a:spcPts val="0"/>
              </a:spcAft>
              <a:buClr>
                <a:schemeClr val="dk1"/>
              </a:buClr>
              <a:buSzPts val="1100"/>
              <a:buFont typeface="Arial"/>
              <a:buNone/>
            </a:pPr>
            <a:r>
              <a:rPr lang="ja-JP">
                <a:solidFill>
                  <a:schemeClr val="dk1"/>
                </a:solidFill>
              </a:rPr>
              <a:t>コードをコピーする</a:t>
            </a:r>
            <a:endParaRPr>
              <a:solidFill>
                <a:schemeClr val="dk1"/>
              </a:solidFill>
            </a:endParaRPr>
          </a:p>
          <a:p>
            <a:pPr indent="0" lvl="0" marL="0" rtl="0" algn="l">
              <a:spcBef>
                <a:spcPts val="0"/>
              </a:spcBef>
              <a:spcAft>
                <a:spcPts val="0"/>
              </a:spcAft>
              <a:buNone/>
            </a:pPr>
            <a:r>
              <a:rPr lang="ja-JP">
                <a:solidFill>
                  <a:srgbClr val="188038"/>
                </a:solidFill>
                <a:latin typeface="Roboto Mono"/>
                <a:ea typeface="Roboto Mono"/>
                <a:cs typeface="Roboto Mono"/>
                <a:sym typeface="Roboto Mono"/>
              </a:rPr>
              <a:t>CREATE TABLE example (</a:t>
            </a:r>
            <a:endParaRPr>
              <a:solidFill>
                <a:srgbClr val="188038"/>
              </a:solidFill>
              <a:latin typeface="Roboto Mono"/>
              <a:ea typeface="Roboto Mono"/>
              <a:cs typeface="Roboto Mono"/>
              <a:sym typeface="Roboto Mono"/>
            </a:endParaRPr>
          </a:p>
          <a:p>
            <a:pPr indent="0" lvl="0" marL="0" rtl="0" algn="l">
              <a:spcBef>
                <a:spcPts val="0"/>
              </a:spcBef>
              <a:spcAft>
                <a:spcPts val="0"/>
              </a:spcAft>
              <a:buNone/>
            </a:pPr>
            <a:r>
              <a:rPr lang="ja-JP">
                <a:solidFill>
                  <a:srgbClr val="188038"/>
                </a:solidFill>
                <a:latin typeface="Roboto Mono"/>
                <a:ea typeface="Roboto Mono"/>
                <a:cs typeface="Roboto Mono"/>
                <a:sym typeface="Roboto Mono"/>
              </a:rPr>
              <a:t>    name VARCHAR(255) COLLATE utf8_general_ci</a:t>
            </a:r>
            <a:endParaRPr>
              <a:solidFill>
                <a:srgbClr val="188038"/>
              </a:solidFill>
              <a:latin typeface="Roboto Mono"/>
              <a:ea typeface="Roboto Mono"/>
              <a:cs typeface="Roboto Mono"/>
              <a:sym typeface="Roboto Mono"/>
            </a:endParaRPr>
          </a:p>
          <a:p>
            <a:pPr indent="0" lvl="0" marL="0" rtl="0" algn="l">
              <a:spcBef>
                <a:spcPts val="0"/>
              </a:spcBef>
              <a:spcAft>
                <a:spcPts val="0"/>
              </a:spcAft>
              <a:buNone/>
            </a:pPr>
            <a:r>
              <a:rPr lang="ja-JP">
                <a:solidFill>
                  <a:srgbClr val="188038"/>
                </a:solidFill>
                <a:latin typeface="Roboto Mono"/>
                <a:ea typeface="Roboto Mono"/>
                <a:cs typeface="Roboto Mono"/>
                <a:sym typeface="Roboto Mono"/>
              </a:rPr>
              <a:t>);</a:t>
            </a:r>
            <a:endParaRPr>
              <a:solidFill>
                <a:srgbClr val="188038"/>
              </a:solidFill>
              <a:latin typeface="Roboto Mono"/>
              <a:ea typeface="Roboto Mono"/>
              <a:cs typeface="Roboto Mono"/>
              <a:sym typeface="Roboto Mono"/>
            </a:endParaRPr>
          </a:p>
          <a:p>
            <a:pPr indent="0" lvl="0" marL="0" rtl="0" algn="l">
              <a:spcBef>
                <a:spcPts val="0"/>
              </a:spcBef>
              <a:spcAft>
                <a:spcPts val="0"/>
              </a:spcAft>
              <a:buNone/>
            </a:pPr>
            <a:r>
              <a:rPr lang="ja-JP">
                <a:solidFill>
                  <a:srgbClr val="188038"/>
                </a:solidFill>
                <a:latin typeface="Roboto Mono"/>
                <a:ea typeface="Roboto Mono"/>
                <a:cs typeface="Roboto Mono"/>
                <a:sym typeface="Roboto Mono"/>
              </a:rPr>
              <a:t>INSERT INTO example (name) VALUES ('apple'), ('Banana'), ('banana'), ('Apple');</a:t>
            </a:r>
            <a:endParaRPr>
              <a:solidFill>
                <a:srgbClr val="188038"/>
              </a:solidFill>
              <a:latin typeface="Roboto Mono"/>
              <a:ea typeface="Roboto Mono"/>
              <a:cs typeface="Roboto Mono"/>
              <a:sym typeface="Roboto Mono"/>
            </a:endParaRPr>
          </a:p>
          <a:p>
            <a:pPr indent="0" lvl="0" marL="0" rtl="0" algn="l">
              <a:spcBef>
                <a:spcPts val="0"/>
              </a:spcBef>
              <a:spcAft>
                <a:spcPts val="0"/>
              </a:spcAft>
              <a:buNone/>
            </a:pPr>
            <a:r>
              <a:rPr lang="ja-JP">
                <a:solidFill>
                  <a:srgbClr val="188038"/>
                </a:solidFill>
                <a:latin typeface="Roboto Mono"/>
                <a:ea typeface="Roboto Mono"/>
                <a:cs typeface="Roboto Mono"/>
                <a:sym typeface="Roboto Mono"/>
              </a:rPr>
              <a:t>SELECT * FROM example ORDER BY name;</a:t>
            </a:r>
            <a:endParaRPr>
              <a:solidFill>
                <a:srgbClr val="188038"/>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結果:</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コードをコピーする</a:t>
            </a:r>
            <a:endParaRPr>
              <a:solidFill>
                <a:schemeClr val="dk1"/>
              </a:solidFill>
            </a:endParaRPr>
          </a:p>
          <a:p>
            <a:pPr indent="0" lvl="0" marL="0" rtl="0" algn="l">
              <a:spcBef>
                <a:spcPts val="0"/>
              </a:spcBef>
              <a:spcAft>
                <a:spcPts val="0"/>
              </a:spcAft>
              <a:buNone/>
            </a:pPr>
            <a:r>
              <a:rPr lang="ja-JP">
                <a:solidFill>
                  <a:srgbClr val="188038"/>
                </a:solidFill>
                <a:latin typeface="Roboto Mono"/>
                <a:ea typeface="Roboto Mono"/>
                <a:cs typeface="Roboto Mono"/>
                <a:sym typeface="Roboto Mono"/>
              </a:rPr>
              <a:t>Apple</a:t>
            </a:r>
            <a:endParaRPr>
              <a:solidFill>
                <a:srgbClr val="188038"/>
              </a:solidFill>
              <a:latin typeface="Roboto Mono"/>
              <a:ea typeface="Roboto Mono"/>
              <a:cs typeface="Roboto Mono"/>
              <a:sym typeface="Roboto Mono"/>
            </a:endParaRPr>
          </a:p>
          <a:p>
            <a:pPr indent="0" lvl="0" marL="0" rtl="0" algn="l">
              <a:spcBef>
                <a:spcPts val="0"/>
              </a:spcBef>
              <a:spcAft>
                <a:spcPts val="0"/>
              </a:spcAft>
              <a:buNone/>
            </a:pPr>
            <a:r>
              <a:rPr lang="ja-JP">
                <a:solidFill>
                  <a:srgbClr val="188038"/>
                </a:solidFill>
                <a:latin typeface="Roboto Mono"/>
                <a:ea typeface="Roboto Mono"/>
                <a:cs typeface="Roboto Mono"/>
                <a:sym typeface="Roboto Mono"/>
              </a:rPr>
              <a:t>apple</a:t>
            </a:r>
            <a:endParaRPr>
              <a:solidFill>
                <a:srgbClr val="188038"/>
              </a:solidFill>
              <a:latin typeface="Roboto Mono"/>
              <a:ea typeface="Roboto Mono"/>
              <a:cs typeface="Roboto Mono"/>
              <a:sym typeface="Roboto Mono"/>
            </a:endParaRPr>
          </a:p>
          <a:p>
            <a:pPr indent="0" lvl="0" marL="0" rtl="0" algn="l">
              <a:spcBef>
                <a:spcPts val="0"/>
              </a:spcBef>
              <a:spcAft>
                <a:spcPts val="0"/>
              </a:spcAft>
              <a:buNone/>
            </a:pPr>
            <a:r>
              <a:rPr lang="ja-JP">
                <a:solidFill>
                  <a:srgbClr val="188038"/>
                </a:solidFill>
                <a:latin typeface="Roboto Mono"/>
                <a:ea typeface="Roboto Mono"/>
                <a:cs typeface="Roboto Mono"/>
                <a:sym typeface="Roboto Mono"/>
              </a:rPr>
              <a:t>Banana</a:t>
            </a:r>
            <a:endParaRPr>
              <a:solidFill>
                <a:srgbClr val="188038"/>
              </a:solidFill>
              <a:latin typeface="Roboto Mono"/>
              <a:ea typeface="Roboto Mono"/>
              <a:cs typeface="Roboto Mono"/>
              <a:sym typeface="Roboto Mono"/>
            </a:endParaRPr>
          </a:p>
          <a:p>
            <a:pPr indent="0" lvl="0" marL="0" rtl="0" algn="l">
              <a:spcBef>
                <a:spcPts val="0"/>
              </a:spcBef>
              <a:spcAft>
                <a:spcPts val="0"/>
              </a:spcAft>
              <a:buNone/>
            </a:pPr>
            <a:r>
              <a:rPr lang="ja-JP">
                <a:solidFill>
                  <a:srgbClr val="188038"/>
                </a:solidFill>
                <a:latin typeface="Roboto Mono"/>
                <a:ea typeface="Roboto Mono"/>
                <a:cs typeface="Roboto Mono"/>
                <a:sym typeface="Roboto Mono"/>
              </a:rPr>
              <a:t>banana</a:t>
            </a:r>
            <a:endParaRPr>
              <a:solidFill>
                <a:srgbClr val="188038"/>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ここでは、大文字小文字を区別しないため、</a:t>
            </a:r>
            <a:r>
              <a:rPr lang="ja-JP">
                <a:solidFill>
                  <a:srgbClr val="188038"/>
                </a:solidFill>
                <a:latin typeface="Roboto Mono"/>
                <a:ea typeface="Roboto Mono"/>
                <a:cs typeface="Roboto Mono"/>
                <a:sym typeface="Roboto Mono"/>
              </a:rPr>
              <a:t>Apple</a:t>
            </a:r>
            <a:r>
              <a:rPr lang="ja-JP">
                <a:solidFill>
                  <a:schemeClr val="dk1"/>
                </a:solidFill>
              </a:rPr>
              <a:t>と</a:t>
            </a:r>
            <a:r>
              <a:rPr lang="ja-JP">
                <a:solidFill>
                  <a:srgbClr val="188038"/>
                </a:solidFill>
                <a:latin typeface="Roboto Mono"/>
                <a:ea typeface="Roboto Mono"/>
                <a:cs typeface="Roboto Mono"/>
                <a:sym typeface="Roboto Mono"/>
              </a:rPr>
              <a:t>apple</a:t>
            </a:r>
            <a:r>
              <a:rPr lang="ja-JP">
                <a:solidFill>
                  <a:schemeClr val="dk1"/>
                </a:solidFill>
              </a:rPr>
              <a:t>、</a:t>
            </a:r>
            <a:r>
              <a:rPr lang="ja-JP">
                <a:solidFill>
                  <a:srgbClr val="188038"/>
                </a:solidFill>
                <a:latin typeface="Roboto Mono"/>
                <a:ea typeface="Roboto Mono"/>
                <a:cs typeface="Roboto Mono"/>
                <a:sym typeface="Roboto Mono"/>
              </a:rPr>
              <a:t>Banana</a:t>
            </a:r>
            <a:r>
              <a:rPr lang="ja-JP">
                <a:solidFill>
                  <a:schemeClr val="dk1"/>
                </a:solidFill>
              </a:rPr>
              <a:t>と</a:t>
            </a:r>
            <a:r>
              <a:rPr lang="ja-JP">
                <a:solidFill>
                  <a:srgbClr val="188038"/>
                </a:solidFill>
                <a:latin typeface="Roboto Mono"/>
                <a:ea typeface="Roboto Mono"/>
                <a:cs typeface="Roboto Mono"/>
                <a:sym typeface="Roboto Mono"/>
              </a:rPr>
              <a:t>banana</a:t>
            </a:r>
            <a:r>
              <a:rPr lang="ja-JP">
                <a:solidFill>
                  <a:schemeClr val="dk1"/>
                </a:solidFill>
              </a:rPr>
              <a:t>が連続して表示されます。</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ja-JP">
                <a:solidFill>
                  <a:schemeClr val="dk1"/>
                </a:solidFill>
              </a:rPr>
              <a:t>utf8_bin</a:t>
            </a:r>
            <a:endParaRPr b="1">
              <a:solidFill>
                <a:schemeClr val="dk1"/>
              </a:solidFill>
            </a:endParaRPr>
          </a:p>
          <a:p>
            <a:pPr indent="0" lvl="0" marL="0" rtl="0" algn="l">
              <a:lnSpc>
                <a:spcPct val="115000"/>
              </a:lnSpc>
              <a:spcBef>
                <a:spcPts val="200"/>
              </a:spcBef>
              <a:spcAft>
                <a:spcPts val="0"/>
              </a:spcAft>
              <a:buClr>
                <a:schemeClr val="dk1"/>
              </a:buClr>
              <a:buSzPts val="1100"/>
              <a:buFont typeface="Arial"/>
              <a:buNone/>
            </a:pPr>
            <a:r>
              <a:rPr lang="ja-JP">
                <a:solidFill>
                  <a:schemeClr val="dk1"/>
                </a:solidFill>
              </a:rPr>
              <a:t>sql</a:t>
            </a:r>
            <a:endParaRPr>
              <a:solidFill>
                <a:schemeClr val="dk1"/>
              </a:solidFill>
            </a:endParaRPr>
          </a:p>
          <a:p>
            <a:pPr indent="0" lvl="0" marL="0" rtl="0" algn="l">
              <a:spcBef>
                <a:spcPts val="0"/>
              </a:spcBef>
              <a:spcAft>
                <a:spcPts val="0"/>
              </a:spcAft>
              <a:buClr>
                <a:schemeClr val="dk1"/>
              </a:buClr>
              <a:buSzPts val="1100"/>
              <a:buFont typeface="Arial"/>
              <a:buNone/>
            </a:pPr>
            <a:r>
              <a:rPr lang="ja-JP">
                <a:solidFill>
                  <a:schemeClr val="dk1"/>
                </a:solidFill>
              </a:rPr>
              <a:t>コードをコピーする</a:t>
            </a:r>
            <a:endParaRPr>
              <a:solidFill>
                <a:schemeClr val="dk1"/>
              </a:solidFill>
            </a:endParaRPr>
          </a:p>
          <a:p>
            <a:pPr indent="0" lvl="0" marL="0" rtl="0" algn="l">
              <a:spcBef>
                <a:spcPts val="0"/>
              </a:spcBef>
              <a:spcAft>
                <a:spcPts val="0"/>
              </a:spcAft>
              <a:buNone/>
            </a:pPr>
            <a:r>
              <a:rPr lang="ja-JP">
                <a:solidFill>
                  <a:srgbClr val="188038"/>
                </a:solidFill>
                <a:latin typeface="Roboto Mono"/>
                <a:ea typeface="Roboto Mono"/>
                <a:cs typeface="Roboto Mono"/>
                <a:sym typeface="Roboto Mono"/>
              </a:rPr>
              <a:t>CREATE TABLE example (</a:t>
            </a:r>
            <a:endParaRPr>
              <a:solidFill>
                <a:srgbClr val="188038"/>
              </a:solidFill>
              <a:latin typeface="Roboto Mono"/>
              <a:ea typeface="Roboto Mono"/>
              <a:cs typeface="Roboto Mono"/>
              <a:sym typeface="Roboto Mono"/>
            </a:endParaRPr>
          </a:p>
          <a:p>
            <a:pPr indent="0" lvl="0" marL="0" rtl="0" algn="l">
              <a:spcBef>
                <a:spcPts val="0"/>
              </a:spcBef>
              <a:spcAft>
                <a:spcPts val="0"/>
              </a:spcAft>
              <a:buNone/>
            </a:pPr>
            <a:r>
              <a:rPr lang="ja-JP">
                <a:solidFill>
                  <a:srgbClr val="188038"/>
                </a:solidFill>
                <a:latin typeface="Roboto Mono"/>
                <a:ea typeface="Roboto Mono"/>
                <a:cs typeface="Roboto Mono"/>
                <a:sym typeface="Roboto Mono"/>
              </a:rPr>
              <a:t>    name VARCHAR(255) COLLATE utf8_bin</a:t>
            </a:r>
            <a:endParaRPr>
              <a:solidFill>
                <a:srgbClr val="188038"/>
              </a:solidFill>
              <a:latin typeface="Roboto Mono"/>
              <a:ea typeface="Roboto Mono"/>
              <a:cs typeface="Roboto Mono"/>
              <a:sym typeface="Roboto Mono"/>
            </a:endParaRPr>
          </a:p>
          <a:p>
            <a:pPr indent="0" lvl="0" marL="0" rtl="0" algn="l">
              <a:spcBef>
                <a:spcPts val="0"/>
              </a:spcBef>
              <a:spcAft>
                <a:spcPts val="0"/>
              </a:spcAft>
              <a:buNone/>
            </a:pPr>
            <a:r>
              <a:rPr lang="ja-JP">
                <a:solidFill>
                  <a:srgbClr val="188038"/>
                </a:solidFill>
                <a:latin typeface="Roboto Mono"/>
                <a:ea typeface="Roboto Mono"/>
                <a:cs typeface="Roboto Mono"/>
                <a:sym typeface="Roboto Mono"/>
              </a:rPr>
              <a:t>);</a:t>
            </a:r>
            <a:endParaRPr>
              <a:solidFill>
                <a:srgbClr val="188038"/>
              </a:solidFill>
              <a:latin typeface="Roboto Mono"/>
              <a:ea typeface="Roboto Mono"/>
              <a:cs typeface="Roboto Mono"/>
              <a:sym typeface="Roboto Mono"/>
            </a:endParaRPr>
          </a:p>
          <a:p>
            <a:pPr indent="0" lvl="0" marL="0" rtl="0" algn="l">
              <a:spcBef>
                <a:spcPts val="0"/>
              </a:spcBef>
              <a:spcAft>
                <a:spcPts val="0"/>
              </a:spcAft>
              <a:buNone/>
            </a:pPr>
            <a:r>
              <a:rPr lang="ja-JP">
                <a:solidFill>
                  <a:srgbClr val="188038"/>
                </a:solidFill>
                <a:latin typeface="Roboto Mono"/>
                <a:ea typeface="Roboto Mono"/>
                <a:cs typeface="Roboto Mono"/>
                <a:sym typeface="Roboto Mono"/>
              </a:rPr>
              <a:t>INSERT INTO example (name) VALUES ('apple'), ('Banana'), ('banana'), ('Apple');</a:t>
            </a:r>
            <a:endParaRPr>
              <a:solidFill>
                <a:srgbClr val="188038"/>
              </a:solidFill>
              <a:latin typeface="Roboto Mono"/>
              <a:ea typeface="Roboto Mono"/>
              <a:cs typeface="Roboto Mono"/>
              <a:sym typeface="Roboto Mono"/>
            </a:endParaRPr>
          </a:p>
          <a:p>
            <a:pPr indent="0" lvl="0" marL="0" rtl="0" algn="l">
              <a:spcBef>
                <a:spcPts val="0"/>
              </a:spcBef>
              <a:spcAft>
                <a:spcPts val="0"/>
              </a:spcAft>
              <a:buNone/>
            </a:pPr>
            <a:r>
              <a:rPr lang="ja-JP">
                <a:solidFill>
                  <a:srgbClr val="188038"/>
                </a:solidFill>
                <a:latin typeface="Roboto Mono"/>
                <a:ea typeface="Roboto Mono"/>
                <a:cs typeface="Roboto Mono"/>
                <a:sym typeface="Roboto Mono"/>
              </a:rPr>
              <a:t>SELECT * FROM example ORDER BY name;</a:t>
            </a:r>
            <a:endParaRPr>
              <a:solidFill>
                <a:srgbClr val="188038"/>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結果:</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コードをコピーする</a:t>
            </a:r>
            <a:endParaRPr>
              <a:solidFill>
                <a:schemeClr val="dk1"/>
              </a:solidFill>
            </a:endParaRPr>
          </a:p>
          <a:p>
            <a:pPr indent="0" lvl="0" marL="0" rtl="0" algn="l">
              <a:spcBef>
                <a:spcPts val="0"/>
              </a:spcBef>
              <a:spcAft>
                <a:spcPts val="0"/>
              </a:spcAft>
              <a:buNone/>
            </a:pPr>
            <a:r>
              <a:rPr lang="ja-JP">
                <a:solidFill>
                  <a:srgbClr val="188038"/>
                </a:solidFill>
                <a:latin typeface="Roboto Mono"/>
                <a:ea typeface="Roboto Mono"/>
                <a:cs typeface="Roboto Mono"/>
                <a:sym typeface="Roboto Mono"/>
              </a:rPr>
              <a:t>Apple</a:t>
            </a:r>
            <a:endParaRPr>
              <a:solidFill>
                <a:srgbClr val="188038"/>
              </a:solidFill>
              <a:latin typeface="Roboto Mono"/>
              <a:ea typeface="Roboto Mono"/>
              <a:cs typeface="Roboto Mono"/>
              <a:sym typeface="Roboto Mono"/>
            </a:endParaRPr>
          </a:p>
          <a:p>
            <a:pPr indent="0" lvl="0" marL="0" rtl="0" algn="l">
              <a:spcBef>
                <a:spcPts val="0"/>
              </a:spcBef>
              <a:spcAft>
                <a:spcPts val="0"/>
              </a:spcAft>
              <a:buNone/>
            </a:pPr>
            <a:r>
              <a:rPr lang="ja-JP">
                <a:solidFill>
                  <a:srgbClr val="188038"/>
                </a:solidFill>
                <a:latin typeface="Roboto Mono"/>
                <a:ea typeface="Roboto Mono"/>
                <a:cs typeface="Roboto Mono"/>
                <a:sym typeface="Roboto Mono"/>
              </a:rPr>
              <a:t>Banana</a:t>
            </a:r>
            <a:endParaRPr>
              <a:solidFill>
                <a:srgbClr val="188038"/>
              </a:solidFill>
              <a:latin typeface="Roboto Mono"/>
              <a:ea typeface="Roboto Mono"/>
              <a:cs typeface="Roboto Mono"/>
              <a:sym typeface="Roboto Mono"/>
            </a:endParaRPr>
          </a:p>
          <a:p>
            <a:pPr indent="0" lvl="0" marL="0" rtl="0" algn="l">
              <a:spcBef>
                <a:spcPts val="0"/>
              </a:spcBef>
              <a:spcAft>
                <a:spcPts val="0"/>
              </a:spcAft>
              <a:buNone/>
            </a:pPr>
            <a:r>
              <a:rPr lang="ja-JP">
                <a:solidFill>
                  <a:srgbClr val="188038"/>
                </a:solidFill>
                <a:latin typeface="Roboto Mono"/>
                <a:ea typeface="Roboto Mono"/>
                <a:cs typeface="Roboto Mono"/>
                <a:sym typeface="Roboto Mono"/>
              </a:rPr>
              <a:t>apple</a:t>
            </a:r>
            <a:endParaRPr>
              <a:solidFill>
                <a:srgbClr val="188038"/>
              </a:solidFill>
              <a:latin typeface="Roboto Mono"/>
              <a:ea typeface="Roboto Mono"/>
              <a:cs typeface="Roboto Mono"/>
              <a:sym typeface="Roboto Mono"/>
            </a:endParaRPr>
          </a:p>
          <a:p>
            <a:pPr indent="0" lvl="0" marL="0" rtl="0" algn="l">
              <a:spcBef>
                <a:spcPts val="0"/>
              </a:spcBef>
              <a:spcAft>
                <a:spcPts val="0"/>
              </a:spcAft>
              <a:buNone/>
            </a:pPr>
            <a:r>
              <a:rPr lang="ja-JP">
                <a:solidFill>
                  <a:srgbClr val="188038"/>
                </a:solidFill>
                <a:latin typeface="Roboto Mono"/>
                <a:ea typeface="Roboto Mono"/>
                <a:cs typeface="Roboto Mono"/>
                <a:sym typeface="Roboto Mono"/>
              </a:rPr>
              <a:t>banana</a:t>
            </a:r>
            <a:endParaRPr>
              <a:solidFill>
                <a:srgbClr val="188038"/>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ここでは、大文字小文字が区別されるため、</a:t>
            </a:r>
            <a:r>
              <a:rPr lang="ja-JP">
                <a:solidFill>
                  <a:srgbClr val="188038"/>
                </a:solidFill>
                <a:latin typeface="Roboto Mono"/>
                <a:ea typeface="Roboto Mono"/>
                <a:cs typeface="Roboto Mono"/>
                <a:sym typeface="Roboto Mono"/>
              </a:rPr>
              <a:t>Apple</a:t>
            </a:r>
            <a:r>
              <a:rPr lang="ja-JP">
                <a:solidFill>
                  <a:schemeClr val="dk1"/>
                </a:solidFill>
              </a:rPr>
              <a:t>と</a:t>
            </a:r>
            <a:r>
              <a:rPr lang="ja-JP">
                <a:solidFill>
                  <a:srgbClr val="188038"/>
                </a:solidFill>
                <a:latin typeface="Roboto Mono"/>
                <a:ea typeface="Roboto Mono"/>
                <a:cs typeface="Roboto Mono"/>
                <a:sym typeface="Roboto Mono"/>
              </a:rPr>
              <a:t>apple</a:t>
            </a:r>
            <a:r>
              <a:rPr lang="ja-JP">
                <a:solidFill>
                  <a:schemeClr val="dk1"/>
                </a:solidFill>
              </a:rPr>
              <a:t>、</a:t>
            </a:r>
            <a:r>
              <a:rPr lang="ja-JP">
                <a:solidFill>
                  <a:srgbClr val="188038"/>
                </a:solidFill>
                <a:latin typeface="Roboto Mono"/>
                <a:ea typeface="Roboto Mono"/>
                <a:cs typeface="Roboto Mono"/>
                <a:sym typeface="Roboto Mono"/>
              </a:rPr>
              <a:t>Banana</a:t>
            </a:r>
            <a:r>
              <a:rPr lang="ja-JP">
                <a:solidFill>
                  <a:schemeClr val="dk1"/>
                </a:solidFill>
              </a:rPr>
              <a:t>と</a:t>
            </a:r>
            <a:r>
              <a:rPr lang="ja-JP">
                <a:solidFill>
                  <a:srgbClr val="188038"/>
                </a:solidFill>
                <a:latin typeface="Roboto Mono"/>
                <a:ea typeface="Roboto Mono"/>
                <a:cs typeface="Roboto Mono"/>
                <a:sym typeface="Roboto Mono"/>
              </a:rPr>
              <a:t>banana</a:t>
            </a:r>
            <a:r>
              <a:rPr lang="ja-JP">
                <a:solidFill>
                  <a:schemeClr val="dk1"/>
                </a:solidFill>
              </a:rPr>
              <a:t>が異なる順序で表示されます。</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ja-JP" sz="1300">
                <a:solidFill>
                  <a:schemeClr val="dk1"/>
                </a:solidFill>
              </a:rPr>
              <a:t>まとめ</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ja-JP">
                <a:solidFill>
                  <a:schemeClr val="dk1"/>
                </a:solidFill>
              </a:rPr>
              <a:t>アスキーコードに基づくソート</a:t>
            </a:r>
            <a:r>
              <a:rPr lang="ja-JP">
                <a:solidFill>
                  <a:schemeClr val="dk1"/>
                </a:solidFill>
              </a:rPr>
              <a:t>: 基本的な文字の数値表現に従って行われますが、データベースでは一般的ではありません。</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ja-JP">
                <a:solidFill>
                  <a:schemeClr val="dk1"/>
                </a:solidFill>
              </a:rPr>
              <a:t>照合順序（Collation）</a:t>
            </a:r>
            <a:r>
              <a:rPr lang="ja-JP">
                <a:solidFill>
                  <a:schemeClr val="dk1"/>
                </a:solidFill>
              </a:rPr>
              <a:t>: 文字列のソートと比較のルールを定義し、デフォルトの挙動やカスタムの設定によりソートの順序が決定されます。</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ja-JP">
                <a:solidFill>
                  <a:schemeClr val="dk1"/>
                </a:solidFill>
              </a:rPr>
              <a:t>実際のデータベース設定</a:t>
            </a:r>
            <a:r>
              <a:rPr lang="ja-JP">
                <a:solidFill>
                  <a:schemeClr val="dk1"/>
                </a:solidFill>
              </a:rPr>
              <a:t>: データベースのカラムやテーブルごとに照合順序を指定することで、特定のソートルールを適用できます。</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適切な照合順序を選択することで、文字列データのソートや検索の挙動を期待通りに制御することが可能です。</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4o</a:t>
            </a:r>
            <a:endParaRPr>
              <a:solidFill>
                <a:schemeClr val="dk1"/>
              </a:solidFill>
            </a:endParaRPr>
          </a:p>
          <a:p>
            <a:pPr indent="0" lvl="0" marL="0" rtl="0" algn="l">
              <a:spcBef>
                <a:spcPts val="0"/>
              </a:spcBef>
              <a:spcAft>
                <a:spcPts val="0"/>
              </a:spcAft>
              <a:buClr>
                <a:schemeClr val="dk1"/>
              </a:buClr>
              <a:buSzPts val="1100"/>
              <a:buFont typeface="Arial"/>
              <a:buNone/>
            </a:pPr>
            <a:r>
              <a:rPr lang="ja-JP">
                <a:solidFill>
                  <a:schemeClr val="dk1"/>
                </a:solidFill>
              </a:rPr>
              <a:t>indexを作成すると新しく番号が割り当てられますか。または、今あるデータが木構造に並べ替えられるのですか</a:t>
            </a:r>
            <a:endParaRPr>
              <a:solidFill>
                <a:schemeClr val="dk1"/>
              </a:solidFill>
            </a:endParaRPr>
          </a:p>
          <a:p>
            <a:pPr indent="0" lvl="0" marL="0" rtl="0" algn="l">
              <a:spcBef>
                <a:spcPts val="0"/>
              </a:spcBef>
              <a:spcAft>
                <a:spcPts val="0"/>
              </a:spcAft>
              <a:buClr>
                <a:schemeClr val="dk1"/>
              </a:buClr>
              <a:buSzPts val="1100"/>
              <a:buFont typeface="Arial"/>
              <a:buNone/>
            </a:pPr>
            <a:r>
              <a:rPr lang="ja-JP">
                <a:solidFill>
                  <a:schemeClr val="dk1"/>
                </a:solidFill>
              </a:rPr>
              <a:t>ChatGPT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インデックスを作成するとき、新しい番号が割り当てられるのではなく、既存のデータが選択されたインデックス構造に基づいて整理されます。以下では、このプロセスを詳細に説明します。</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ja-JP" sz="1300">
                <a:solidFill>
                  <a:schemeClr val="dk1"/>
                </a:solidFill>
              </a:rPr>
              <a:t>インデックス作成のプロセス</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ja-JP">
                <a:solidFill>
                  <a:schemeClr val="dk1"/>
                </a:solidFill>
              </a:rPr>
              <a:t>データ取得</a:t>
            </a:r>
            <a:r>
              <a:rPr lang="ja-JP">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ja-JP">
                <a:solidFill>
                  <a:schemeClr val="dk1"/>
                </a:solidFill>
              </a:rPr>
              <a:t>インデックスを作成する際、データベースは対象となるテーブルのカラムから全てのデータを取得します。</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ja-JP">
                <a:solidFill>
                  <a:schemeClr val="dk1"/>
                </a:solidFill>
              </a:rPr>
              <a:t>インデックスエントリの生成</a:t>
            </a:r>
            <a:r>
              <a:rPr lang="ja-JP">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ja-JP">
                <a:solidFill>
                  <a:schemeClr val="dk1"/>
                </a:solidFill>
              </a:rPr>
              <a:t>各データエントリに対して、インデックスエントリを生成します。このインデックスエントリには、インデックスキー（インデックス対象のカラムの値）と、対応する行へのポインタ（行IDやページID）が含まれます。</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ja-JP">
                <a:solidFill>
                  <a:schemeClr val="dk1"/>
                </a:solidFill>
              </a:rPr>
              <a:t>インデックス構造への挿入</a:t>
            </a:r>
            <a:r>
              <a:rPr lang="ja-JP">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ja-JP">
                <a:solidFill>
                  <a:schemeClr val="dk1"/>
                </a:solidFill>
              </a:rPr>
              <a:t>生成されたインデックスエントリを選択されたインデックス構造に挿入します。一般的なインデックス構造としてはB-Treeがあり、この場合、インデックスエントリはB-Treeのノードとして挿入されます。</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ja-JP" sz="1300">
                <a:solidFill>
                  <a:schemeClr val="dk1"/>
                </a:solidFill>
              </a:rPr>
              <a:t>B-Treeインデックスの場合の詳細</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ja-JP">
                <a:solidFill>
                  <a:schemeClr val="dk1"/>
                </a:solidFill>
              </a:rPr>
              <a:t>1. ルートノードの作成</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ja-JP">
                <a:solidFill>
                  <a:schemeClr val="dk1"/>
                </a:solidFill>
              </a:rPr>
              <a:t>最初に、B-Treeのルートノードが作成されます。このノードはインデックス全体のエントリポイントとなります。</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ja-JP">
                <a:solidFill>
                  <a:schemeClr val="dk1"/>
                </a:solidFill>
              </a:rPr>
              <a:t>2. ノードへのエントリの挿入</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ja-JP">
                <a:solidFill>
                  <a:schemeClr val="dk1"/>
                </a:solidFill>
              </a:rPr>
              <a:t>取得したキー値に基づいて、インデックスエントリをB-Treeの適切な位置にソート順に従って挿入します。</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ja-JP">
                <a:solidFill>
                  <a:schemeClr val="dk1"/>
                </a:solidFill>
              </a:rPr>
              <a:t>3. ノードの分割とバランス調整</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ja-JP">
                <a:solidFill>
                  <a:schemeClr val="dk1"/>
                </a:solidFill>
              </a:rPr>
              <a:t>ノードがいっぱいになると、ノードの分割（スプリット）が行われ、新しいノードが作成されます。分割がルートノードに達する場合、新しいルートノードが作成され、ツリーの高さが1段階増えます。</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ja-JP" sz="1300">
                <a:solidFill>
                  <a:schemeClr val="dk1"/>
                </a:solidFill>
              </a:rPr>
              <a:t>データの再配置と並べ替え</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ja-JP">
                <a:solidFill>
                  <a:schemeClr val="dk1"/>
                </a:solidFill>
              </a:rPr>
              <a:t>既存データの並べ替え</a:t>
            </a:r>
            <a:r>
              <a:rPr lang="ja-JP">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ja-JP">
                <a:solidFill>
                  <a:schemeClr val="dk1"/>
                </a:solidFill>
              </a:rPr>
              <a:t>データ自体は元のテーブルにそのまま残りますが、インデックスエントリがインデックス構造に従って並べ替えられます。したがって、インデックスが作成された後、データベースはインデックスを使用して高速に検索やソートを行うことができます。</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ja-JP" sz="1300">
                <a:solidFill>
                  <a:schemeClr val="dk1"/>
                </a:solidFill>
              </a:rPr>
              <a:t>例</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以下に、インデックスを作成する具体的なSQL例とそのプロセスを示します。</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sql</a:t>
            </a:r>
            <a:endParaRPr>
              <a:solidFill>
                <a:schemeClr val="dk1"/>
              </a:solidFill>
            </a:endParaRPr>
          </a:p>
          <a:p>
            <a:pPr indent="0" lvl="0" marL="0" rtl="0" algn="l">
              <a:spcBef>
                <a:spcPts val="0"/>
              </a:spcBef>
              <a:spcAft>
                <a:spcPts val="0"/>
              </a:spcAft>
              <a:buClr>
                <a:schemeClr val="dk1"/>
              </a:buClr>
              <a:buSzPts val="1100"/>
              <a:buFont typeface="Arial"/>
              <a:buNone/>
            </a:pPr>
            <a:r>
              <a:rPr lang="ja-JP">
                <a:solidFill>
                  <a:schemeClr val="dk1"/>
                </a:solidFill>
              </a:rPr>
              <a:t>コードをコピーする</a:t>
            </a:r>
            <a:endParaRPr>
              <a:solidFill>
                <a:schemeClr val="dk1"/>
              </a:solidFill>
            </a:endParaRPr>
          </a:p>
          <a:p>
            <a:pPr indent="0" lvl="0" marL="0" rtl="0" algn="l">
              <a:spcBef>
                <a:spcPts val="0"/>
              </a:spcBef>
              <a:spcAft>
                <a:spcPts val="0"/>
              </a:spcAft>
              <a:buNone/>
            </a:pPr>
            <a:r>
              <a:rPr lang="ja-JP">
                <a:solidFill>
                  <a:srgbClr val="188038"/>
                </a:solidFill>
                <a:latin typeface="Roboto Mono"/>
                <a:ea typeface="Roboto Mono"/>
                <a:cs typeface="Roboto Mono"/>
                <a:sym typeface="Roboto Mono"/>
              </a:rPr>
              <a:t>CREATE INDEX idx_lastname ON employees (lastname);</a:t>
            </a:r>
            <a:endParaRPr>
              <a:solidFill>
                <a:srgbClr val="188038"/>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このSQL文は、</a:t>
            </a:r>
            <a:r>
              <a:rPr lang="ja-JP">
                <a:solidFill>
                  <a:srgbClr val="188038"/>
                </a:solidFill>
                <a:latin typeface="Roboto Mono"/>
                <a:ea typeface="Roboto Mono"/>
                <a:cs typeface="Roboto Mono"/>
                <a:sym typeface="Roboto Mono"/>
              </a:rPr>
              <a:t>employees</a:t>
            </a:r>
            <a:r>
              <a:rPr lang="ja-JP">
                <a:solidFill>
                  <a:schemeClr val="dk1"/>
                </a:solidFill>
              </a:rPr>
              <a:t>テーブルの</a:t>
            </a:r>
            <a:r>
              <a:rPr lang="ja-JP">
                <a:solidFill>
                  <a:srgbClr val="188038"/>
                </a:solidFill>
                <a:latin typeface="Roboto Mono"/>
                <a:ea typeface="Roboto Mono"/>
                <a:cs typeface="Roboto Mono"/>
                <a:sym typeface="Roboto Mono"/>
              </a:rPr>
              <a:t>lastname</a:t>
            </a:r>
            <a:r>
              <a:rPr lang="ja-JP">
                <a:solidFill>
                  <a:schemeClr val="dk1"/>
                </a:solidFill>
              </a:rPr>
              <a:t>カラムに対してインデックスを作成します。このプロセスは以下のように進行します。</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lang="ja-JP">
                <a:solidFill>
                  <a:srgbClr val="188038"/>
                </a:solidFill>
                <a:latin typeface="Roboto Mono"/>
                <a:ea typeface="Roboto Mono"/>
                <a:cs typeface="Roboto Mono"/>
                <a:sym typeface="Roboto Mono"/>
              </a:rPr>
              <a:t>employees</a:t>
            </a:r>
            <a:r>
              <a:rPr lang="ja-JP">
                <a:solidFill>
                  <a:schemeClr val="dk1"/>
                </a:solidFill>
              </a:rPr>
              <a:t>テーブルから全ての</a:t>
            </a:r>
            <a:r>
              <a:rPr lang="ja-JP">
                <a:solidFill>
                  <a:srgbClr val="188038"/>
                </a:solidFill>
                <a:latin typeface="Roboto Mono"/>
                <a:ea typeface="Roboto Mono"/>
                <a:cs typeface="Roboto Mono"/>
                <a:sym typeface="Roboto Mono"/>
              </a:rPr>
              <a:t>lastname</a:t>
            </a:r>
            <a:r>
              <a:rPr lang="ja-JP">
                <a:solidFill>
                  <a:schemeClr val="dk1"/>
                </a:solidFill>
              </a:rPr>
              <a:t>データを取得。</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ja-JP">
                <a:solidFill>
                  <a:schemeClr val="dk1"/>
                </a:solidFill>
              </a:rPr>
              <a:t>それぞれの</a:t>
            </a:r>
            <a:r>
              <a:rPr lang="ja-JP">
                <a:solidFill>
                  <a:srgbClr val="188038"/>
                </a:solidFill>
                <a:latin typeface="Roboto Mono"/>
                <a:ea typeface="Roboto Mono"/>
                <a:cs typeface="Roboto Mono"/>
                <a:sym typeface="Roboto Mono"/>
              </a:rPr>
              <a:t>lastname</a:t>
            </a:r>
            <a:r>
              <a:rPr lang="ja-JP">
                <a:solidFill>
                  <a:schemeClr val="dk1"/>
                </a:solidFill>
              </a:rPr>
              <a:t>値に対して、インデックスエントリ（キーとポインタ）を生成。</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ja-JP">
                <a:solidFill>
                  <a:schemeClr val="dk1"/>
                </a:solidFill>
              </a:rPr>
              <a:t>これらのエントリをB-Tree構造に従って挿入し、必要に応じてノードを分割しバランスを取る。</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ja-JP" sz="1300">
                <a:solidFill>
                  <a:schemeClr val="dk1"/>
                </a:solidFill>
              </a:rPr>
              <a:t>インデックス作成後のデータ操作</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インデックスが作成された後、テーブルに対するデータ操作（挿入、更新、削除）はインデックスにも反映されます。</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ja-JP">
                <a:solidFill>
                  <a:schemeClr val="dk1"/>
                </a:solidFill>
              </a:rPr>
              <a:t>挿入</a:t>
            </a:r>
            <a:r>
              <a:rPr lang="ja-JP">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ja-JP">
                <a:solidFill>
                  <a:schemeClr val="dk1"/>
                </a:solidFill>
              </a:rPr>
              <a:t>新しいデータがテーブルに挿入されると、対応するインデックスエントリも生成され、インデックス構造に追加されます。</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ja-JP">
                <a:solidFill>
                  <a:schemeClr val="dk1"/>
                </a:solidFill>
              </a:rPr>
              <a:t>更新</a:t>
            </a:r>
            <a:r>
              <a:rPr lang="ja-JP">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ja-JP">
                <a:solidFill>
                  <a:schemeClr val="dk1"/>
                </a:solidFill>
              </a:rPr>
              <a:t>インデックス対象のカラムが更新されると、古いインデックスエントリが削除され、新しいエントリが追加されます。</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ja-JP">
                <a:solidFill>
                  <a:schemeClr val="dk1"/>
                </a:solidFill>
              </a:rPr>
              <a:t>削除</a:t>
            </a:r>
            <a:r>
              <a:rPr lang="ja-JP">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ja-JP">
                <a:solidFill>
                  <a:schemeClr val="dk1"/>
                </a:solidFill>
              </a:rPr>
              <a:t>データが削除されると、対応するインデックスエントリも削除されます。</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ja-JP" sz="1300">
                <a:solidFill>
                  <a:schemeClr val="dk1"/>
                </a:solidFill>
              </a:rPr>
              <a:t>まとめ</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インデックスを作成する際に、新しい番号が割り当てられるのではなく、既存のデータがインデックス構造（例えばB-Tree）に基づいて整理されます。このプロセスにより、データの検索やソートが効率化され、クエリパフォーマンスが向上します。インデックス作成後も、データの挿入、更新、削除に伴ってインデックスは動的に更新され、常に最新のデータを反映するように維持されます。</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4o</a:t>
            </a:r>
            <a:endParaRPr>
              <a:solidFill>
                <a:schemeClr val="dk1"/>
              </a:solidFill>
            </a:endParaRPr>
          </a:p>
          <a:p>
            <a:pPr indent="0" lvl="0" marL="0" rtl="0" algn="l">
              <a:spcBef>
                <a:spcPts val="0"/>
              </a:spcBef>
              <a:spcAft>
                <a:spcPts val="0"/>
              </a:spcAft>
              <a:buClr>
                <a:schemeClr val="dk1"/>
              </a:buClr>
              <a:buSzPts val="1100"/>
              <a:buFont typeface="Arial"/>
              <a:buNone/>
            </a:pPr>
            <a:r>
              <a:rPr lang="ja-JP">
                <a:solidFill>
                  <a:schemeClr val="dk1"/>
                </a:solidFill>
              </a:rPr>
              <a:t>postgresqlで木構造を作成する際にどのようにソートされた後のデータを見ることはできますか</a:t>
            </a:r>
            <a:endParaRPr>
              <a:solidFill>
                <a:schemeClr val="dk1"/>
              </a:solidFill>
            </a:endParaRPr>
          </a:p>
          <a:p>
            <a:pPr indent="0" lvl="0" marL="0" rtl="0" algn="l">
              <a:spcBef>
                <a:spcPts val="0"/>
              </a:spcBef>
              <a:spcAft>
                <a:spcPts val="0"/>
              </a:spcAft>
              <a:buClr>
                <a:schemeClr val="dk1"/>
              </a:buClr>
              <a:buSzPts val="1100"/>
              <a:buFont typeface="Arial"/>
              <a:buNone/>
            </a:pPr>
            <a:r>
              <a:rPr lang="ja-JP">
                <a:solidFill>
                  <a:schemeClr val="dk1"/>
                </a:solidFill>
              </a:rPr>
              <a:t>ChatGPT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PostgreSQLでインデックスを作成し、そのインデックス構造を確認することは、インデックスがどのようにデータをソートしているかを理解する上で重要です。直接的にインデックス構造を可視化する手段はありませんが、インデックスを利用したクエリの実行計画や、インデックスのデータを順次取り出すクエリを用いることで、インデックスのソート順を間接的に確認することができます。</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ja-JP" sz="1300">
                <a:solidFill>
                  <a:schemeClr val="dk1"/>
                </a:solidFill>
              </a:rPr>
              <a:t>インデックスの作成</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まず、テーブルとインデックスを作成します。</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sql</a:t>
            </a:r>
            <a:endParaRPr>
              <a:solidFill>
                <a:schemeClr val="dk1"/>
              </a:solidFill>
            </a:endParaRPr>
          </a:p>
          <a:p>
            <a:pPr indent="0" lvl="0" marL="0" rtl="0" algn="l">
              <a:spcBef>
                <a:spcPts val="0"/>
              </a:spcBef>
              <a:spcAft>
                <a:spcPts val="0"/>
              </a:spcAft>
              <a:buClr>
                <a:schemeClr val="dk1"/>
              </a:buClr>
              <a:buSzPts val="1100"/>
              <a:buFont typeface="Arial"/>
              <a:buNone/>
            </a:pPr>
            <a:r>
              <a:rPr lang="ja-JP">
                <a:solidFill>
                  <a:schemeClr val="dk1"/>
                </a:solidFill>
              </a:rPr>
              <a:t>コードをコピーする</a:t>
            </a:r>
            <a:endParaRPr>
              <a:solidFill>
                <a:schemeClr val="dk1"/>
              </a:solidFill>
            </a:endParaRPr>
          </a:p>
          <a:p>
            <a:pPr indent="0" lvl="0" marL="0" rtl="0" algn="l">
              <a:spcBef>
                <a:spcPts val="0"/>
              </a:spcBef>
              <a:spcAft>
                <a:spcPts val="0"/>
              </a:spcAft>
              <a:buNone/>
            </a:pPr>
            <a:r>
              <a:rPr lang="ja-JP">
                <a:solidFill>
                  <a:srgbClr val="188038"/>
                </a:solidFill>
                <a:latin typeface="Roboto Mono"/>
                <a:ea typeface="Roboto Mono"/>
                <a:cs typeface="Roboto Mono"/>
                <a:sym typeface="Roboto Mono"/>
              </a:rPr>
              <a:t>CREATE TABLE employees (</a:t>
            </a:r>
            <a:endParaRPr>
              <a:solidFill>
                <a:srgbClr val="188038"/>
              </a:solidFill>
              <a:latin typeface="Roboto Mono"/>
              <a:ea typeface="Roboto Mono"/>
              <a:cs typeface="Roboto Mono"/>
              <a:sym typeface="Roboto Mono"/>
            </a:endParaRPr>
          </a:p>
          <a:p>
            <a:pPr indent="0" lvl="0" marL="0" rtl="0" algn="l">
              <a:spcBef>
                <a:spcPts val="0"/>
              </a:spcBef>
              <a:spcAft>
                <a:spcPts val="0"/>
              </a:spcAft>
              <a:buNone/>
            </a:pPr>
            <a:r>
              <a:rPr lang="ja-JP">
                <a:solidFill>
                  <a:srgbClr val="188038"/>
                </a:solidFill>
                <a:latin typeface="Roboto Mono"/>
                <a:ea typeface="Roboto Mono"/>
                <a:cs typeface="Roboto Mono"/>
                <a:sym typeface="Roboto Mono"/>
              </a:rPr>
              <a:t>    id SERIAL PRIMARY KEY,</a:t>
            </a:r>
            <a:endParaRPr>
              <a:solidFill>
                <a:srgbClr val="188038"/>
              </a:solidFill>
              <a:latin typeface="Roboto Mono"/>
              <a:ea typeface="Roboto Mono"/>
              <a:cs typeface="Roboto Mono"/>
              <a:sym typeface="Roboto Mono"/>
            </a:endParaRPr>
          </a:p>
          <a:p>
            <a:pPr indent="0" lvl="0" marL="0" rtl="0" algn="l">
              <a:spcBef>
                <a:spcPts val="0"/>
              </a:spcBef>
              <a:spcAft>
                <a:spcPts val="0"/>
              </a:spcAft>
              <a:buNone/>
            </a:pPr>
            <a:r>
              <a:rPr lang="ja-JP">
                <a:solidFill>
                  <a:srgbClr val="188038"/>
                </a:solidFill>
                <a:latin typeface="Roboto Mono"/>
                <a:ea typeface="Roboto Mono"/>
                <a:cs typeface="Roboto Mono"/>
                <a:sym typeface="Roboto Mono"/>
              </a:rPr>
              <a:t>    lastname VARCHAR(100),</a:t>
            </a:r>
            <a:endParaRPr>
              <a:solidFill>
                <a:srgbClr val="188038"/>
              </a:solidFill>
              <a:latin typeface="Roboto Mono"/>
              <a:ea typeface="Roboto Mono"/>
              <a:cs typeface="Roboto Mono"/>
              <a:sym typeface="Roboto Mono"/>
            </a:endParaRPr>
          </a:p>
          <a:p>
            <a:pPr indent="0" lvl="0" marL="0" rtl="0" algn="l">
              <a:spcBef>
                <a:spcPts val="0"/>
              </a:spcBef>
              <a:spcAft>
                <a:spcPts val="0"/>
              </a:spcAft>
              <a:buNone/>
            </a:pPr>
            <a:r>
              <a:rPr lang="ja-JP">
                <a:solidFill>
                  <a:srgbClr val="188038"/>
                </a:solidFill>
                <a:latin typeface="Roboto Mono"/>
                <a:ea typeface="Roboto Mono"/>
                <a:cs typeface="Roboto Mono"/>
                <a:sym typeface="Roboto Mono"/>
              </a:rPr>
              <a:t>    firstname VARCHAR(100)</a:t>
            </a:r>
            <a:endParaRPr>
              <a:solidFill>
                <a:srgbClr val="188038"/>
              </a:solidFill>
              <a:latin typeface="Roboto Mono"/>
              <a:ea typeface="Roboto Mono"/>
              <a:cs typeface="Roboto Mono"/>
              <a:sym typeface="Roboto Mono"/>
            </a:endParaRPr>
          </a:p>
          <a:p>
            <a:pPr indent="0" lvl="0" marL="0" rtl="0" algn="l">
              <a:spcBef>
                <a:spcPts val="0"/>
              </a:spcBef>
              <a:spcAft>
                <a:spcPts val="0"/>
              </a:spcAft>
              <a:buNone/>
            </a:pPr>
            <a:r>
              <a:rPr lang="ja-JP">
                <a:solidFill>
                  <a:srgbClr val="188038"/>
                </a:solidFill>
                <a:latin typeface="Roboto Mono"/>
                <a:ea typeface="Roboto Mono"/>
                <a:cs typeface="Roboto Mono"/>
                <a:sym typeface="Roboto Mono"/>
              </a:rPr>
              <a:t>);</a:t>
            </a:r>
            <a:endParaRPr>
              <a:solidFill>
                <a:srgbClr val="188038"/>
              </a:solidFill>
              <a:latin typeface="Roboto Mono"/>
              <a:ea typeface="Roboto Mono"/>
              <a:cs typeface="Roboto Mono"/>
              <a:sym typeface="Roboto Mono"/>
            </a:endParaRPr>
          </a:p>
          <a:p>
            <a:pPr indent="0" lvl="0" marL="0" rtl="0" algn="l">
              <a:spcBef>
                <a:spcPts val="0"/>
              </a:spcBef>
              <a:spcAft>
                <a:spcPts val="0"/>
              </a:spcAft>
              <a:buNone/>
            </a:pPr>
            <a:r>
              <a:t/>
            </a:r>
            <a:endParaRPr>
              <a:solidFill>
                <a:srgbClr val="188038"/>
              </a:solidFill>
              <a:latin typeface="Roboto Mono"/>
              <a:ea typeface="Roboto Mono"/>
              <a:cs typeface="Roboto Mono"/>
              <a:sym typeface="Roboto Mono"/>
            </a:endParaRPr>
          </a:p>
          <a:p>
            <a:pPr indent="0" lvl="0" marL="0" rtl="0" algn="l">
              <a:spcBef>
                <a:spcPts val="0"/>
              </a:spcBef>
              <a:spcAft>
                <a:spcPts val="0"/>
              </a:spcAft>
              <a:buNone/>
            </a:pPr>
            <a:r>
              <a:rPr lang="ja-JP">
                <a:solidFill>
                  <a:srgbClr val="188038"/>
                </a:solidFill>
                <a:latin typeface="Roboto Mono"/>
                <a:ea typeface="Roboto Mono"/>
                <a:cs typeface="Roboto Mono"/>
                <a:sym typeface="Roboto Mono"/>
              </a:rPr>
              <a:t>INSERT INTO employees (lastname, firstname) VALUES</a:t>
            </a:r>
            <a:endParaRPr>
              <a:solidFill>
                <a:srgbClr val="188038"/>
              </a:solidFill>
              <a:latin typeface="Roboto Mono"/>
              <a:ea typeface="Roboto Mono"/>
              <a:cs typeface="Roboto Mono"/>
              <a:sym typeface="Roboto Mono"/>
            </a:endParaRPr>
          </a:p>
          <a:p>
            <a:pPr indent="0" lvl="0" marL="0" rtl="0" algn="l">
              <a:spcBef>
                <a:spcPts val="0"/>
              </a:spcBef>
              <a:spcAft>
                <a:spcPts val="0"/>
              </a:spcAft>
              <a:buNone/>
            </a:pPr>
            <a:r>
              <a:rPr lang="ja-JP">
                <a:solidFill>
                  <a:srgbClr val="188038"/>
                </a:solidFill>
                <a:latin typeface="Roboto Mono"/>
                <a:ea typeface="Roboto Mono"/>
                <a:cs typeface="Roboto Mono"/>
                <a:sym typeface="Roboto Mono"/>
              </a:rPr>
              <a:t>('Smith', 'John'),</a:t>
            </a:r>
            <a:endParaRPr>
              <a:solidFill>
                <a:srgbClr val="188038"/>
              </a:solidFill>
              <a:latin typeface="Roboto Mono"/>
              <a:ea typeface="Roboto Mono"/>
              <a:cs typeface="Roboto Mono"/>
              <a:sym typeface="Roboto Mono"/>
            </a:endParaRPr>
          </a:p>
          <a:p>
            <a:pPr indent="0" lvl="0" marL="0" rtl="0" algn="l">
              <a:spcBef>
                <a:spcPts val="0"/>
              </a:spcBef>
              <a:spcAft>
                <a:spcPts val="0"/>
              </a:spcAft>
              <a:buNone/>
            </a:pPr>
            <a:r>
              <a:rPr lang="ja-JP">
                <a:solidFill>
                  <a:srgbClr val="188038"/>
                </a:solidFill>
                <a:latin typeface="Roboto Mono"/>
                <a:ea typeface="Roboto Mono"/>
                <a:cs typeface="Roboto Mono"/>
                <a:sym typeface="Roboto Mono"/>
              </a:rPr>
              <a:t>('Doe', 'Jane'),</a:t>
            </a:r>
            <a:endParaRPr>
              <a:solidFill>
                <a:srgbClr val="188038"/>
              </a:solidFill>
              <a:latin typeface="Roboto Mono"/>
              <a:ea typeface="Roboto Mono"/>
              <a:cs typeface="Roboto Mono"/>
              <a:sym typeface="Roboto Mono"/>
            </a:endParaRPr>
          </a:p>
          <a:p>
            <a:pPr indent="0" lvl="0" marL="0" rtl="0" algn="l">
              <a:spcBef>
                <a:spcPts val="0"/>
              </a:spcBef>
              <a:spcAft>
                <a:spcPts val="0"/>
              </a:spcAft>
              <a:buNone/>
            </a:pPr>
            <a:r>
              <a:rPr lang="ja-JP">
                <a:solidFill>
                  <a:srgbClr val="188038"/>
                </a:solidFill>
                <a:latin typeface="Roboto Mono"/>
                <a:ea typeface="Roboto Mono"/>
                <a:cs typeface="Roboto Mono"/>
                <a:sym typeface="Roboto Mono"/>
              </a:rPr>
              <a:t>('Brown', 'Alice'),</a:t>
            </a:r>
            <a:endParaRPr>
              <a:solidFill>
                <a:srgbClr val="188038"/>
              </a:solidFill>
              <a:latin typeface="Roboto Mono"/>
              <a:ea typeface="Roboto Mono"/>
              <a:cs typeface="Roboto Mono"/>
              <a:sym typeface="Roboto Mono"/>
            </a:endParaRPr>
          </a:p>
          <a:p>
            <a:pPr indent="0" lvl="0" marL="0" rtl="0" algn="l">
              <a:spcBef>
                <a:spcPts val="0"/>
              </a:spcBef>
              <a:spcAft>
                <a:spcPts val="0"/>
              </a:spcAft>
              <a:buNone/>
            </a:pPr>
            <a:r>
              <a:rPr lang="ja-JP">
                <a:solidFill>
                  <a:srgbClr val="188038"/>
                </a:solidFill>
                <a:latin typeface="Roboto Mono"/>
                <a:ea typeface="Roboto Mono"/>
                <a:cs typeface="Roboto Mono"/>
                <a:sym typeface="Roboto Mono"/>
              </a:rPr>
              <a:t>('Davis', 'Bob'),</a:t>
            </a:r>
            <a:endParaRPr>
              <a:solidFill>
                <a:srgbClr val="188038"/>
              </a:solidFill>
              <a:latin typeface="Roboto Mono"/>
              <a:ea typeface="Roboto Mono"/>
              <a:cs typeface="Roboto Mono"/>
              <a:sym typeface="Roboto Mono"/>
            </a:endParaRPr>
          </a:p>
          <a:p>
            <a:pPr indent="0" lvl="0" marL="0" rtl="0" algn="l">
              <a:spcBef>
                <a:spcPts val="0"/>
              </a:spcBef>
              <a:spcAft>
                <a:spcPts val="0"/>
              </a:spcAft>
              <a:buNone/>
            </a:pPr>
            <a:r>
              <a:rPr lang="ja-JP">
                <a:solidFill>
                  <a:srgbClr val="188038"/>
                </a:solidFill>
                <a:latin typeface="Roboto Mono"/>
                <a:ea typeface="Roboto Mono"/>
                <a:cs typeface="Roboto Mono"/>
                <a:sym typeface="Roboto Mono"/>
              </a:rPr>
              <a:t>('Wilson', 'Charlie');</a:t>
            </a:r>
            <a:endParaRPr>
              <a:solidFill>
                <a:srgbClr val="188038"/>
              </a:solidFill>
              <a:latin typeface="Roboto Mono"/>
              <a:ea typeface="Roboto Mono"/>
              <a:cs typeface="Roboto Mono"/>
              <a:sym typeface="Roboto Mono"/>
            </a:endParaRPr>
          </a:p>
          <a:p>
            <a:pPr indent="0" lvl="0" marL="0" rtl="0" algn="l">
              <a:spcBef>
                <a:spcPts val="0"/>
              </a:spcBef>
              <a:spcAft>
                <a:spcPts val="0"/>
              </a:spcAft>
              <a:buNone/>
            </a:pPr>
            <a:r>
              <a:t/>
            </a:r>
            <a:endParaRPr>
              <a:solidFill>
                <a:srgbClr val="188038"/>
              </a:solidFill>
              <a:latin typeface="Roboto Mono"/>
              <a:ea typeface="Roboto Mono"/>
              <a:cs typeface="Roboto Mono"/>
              <a:sym typeface="Roboto Mono"/>
            </a:endParaRPr>
          </a:p>
          <a:p>
            <a:pPr indent="0" lvl="0" marL="0" rtl="0" algn="l">
              <a:spcBef>
                <a:spcPts val="0"/>
              </a:spcBef>
              <a:spcAft>
                <a:spcPts val="0"/>
              </a:spcAft>
              <a:buNone/>
            </a:pPr>
            <a:r>
              <a:rPr lang="ja-JP">
                <a:solidFill>
                  <a:srgbClr val="188038"/>
                </a:solidFill>
                <a:latin typeface="Roboto Mono"/>
                <a:ea typeface="Roboto Mono"/>
                <a:cs typeface="Roboto Mono"/>
                <a:sym typeface="Roboto Mono"/>
              </a:rPr>
              <a:t>CREATE INDEX idx_lastname ON employees (lastname);</a:t>
            </a:r>
            <a:endParaRPr>
              <a:solidFill>
                <a:srgbClr val="188038"/>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ja-JP" sz="1300">
                <a:solidFill>
                  <a:schemeClr val="dk1"/>
                </a:solidFill>
              </a:rPr>
              <a:t>インデックスの利用</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インデックスがどのようにソートされているかを確認するためには、そのインデックスを利用したクエリの実行計画を確認します。</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sql</a:t>
            </a:r>
            <a:endParaRPr>
              <a:solidFill>
                <a:schemeClr val="dk1"/>
              </a:solidFill>
            </a:endParaRPr>
          </a:p>
          <a:p>
            <a:pPr indent="0" lvl="0" marL="0" rtl="0" algn="l">
              <a:spcBef>
                <a:spcPts val="0"/>
              </a:spcBef>
              <a:spcAft>
                <a:spcPts val="0"/>
              </a:spcAft>
              <a:buClr>
                <a:schemeClr val="dk1"/>
              </a:buClr>
              <a:buSzPts val="1100"/>
              <a:buFont typeface="Arial"/>
              <a:buNone/>
            </a:pPr>
            <a:r>
              <a:rPr lang="ja-JP">
                <a:solidFill>
                  <a:schemeClr val="dk1"/>
                </a:solidFill>
              </a:rPr>
              <a:t>コードをコピーする</a:t>
            </a:r>
            <a:endParaRPr>
              <a:solidFill>
                <a:schemeClr val="dk1"/>
              </a:solidFill>
            </a:endParaRPr>
          </a:p>
          <a:p>
            <a:pPr indent="0" lvl="0" marL="0" rtl="0" algn="l">
              <a:spcBef>
                <a:spcPts val="0"/>
              </a:spcBef>
              <a:spcAft>
                <a:spcPts val="0"/>
              </a:spcAft>
              <a:buNone/>
            </a:pPr>
            <a:r>
              <a:rPr lang="ja-JP">
                <a:solidFill>
                  <a:srgbClr val="188038"/>
                </a:solidFill>
                <a:latin typeface="Roboto Mono"/>
                <a:ea typeface="Roboto Mono"/>
                <a:cs typeface="Roboto Mono"/>
                <a:sym typeface="Roboto Mono"/>
              </a:rPr>
              <a:t>EXPLAIN ANALYZE SELECT * FROM employees ORDER BY lastname;</a:t>
            </a:r>
            <a:endParaRPr>
              <a:solidFill>
                <a:srgbClr val="188038"/>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このクエリを実行すると、PostgreSQLは</a:t>
            </a:r>
            <a:r>
              <a:rPr lang="ja-JP">
                <a:solidFill>
                  <a:srgbClr val="188038"/>
                </a:solidFill>
                <a:latin typeface="Roboto Mono"/>
                <a:ea typeface="Roboto Mono"/>
                <a:cs typeface="Roboto Mono"/>
                <a:sym typeface="Roboto Mono"/>
              </a:rPr>
              <a:t>idx_lastname</a:t>
            </a:r>
            <a:r>
              <a:rPr lang="ja-JP">
                <a:solidFill>
                  <a:schemeClr val="dk1"/>
                </a:solidFill>
              </a:rPr>
              <a:t>インデックスを使用してデータをソートします。</a:t>
            </a:r>
            <a:r>
              <a:rPr lang="ja-JP">
                <a:solidFill>
                  <a:srgbClr val="188038"/>
                </a:solidFill>
                <a:latin typeface="Roboto Mono"/>
                <a:ea typeface="Roboto Mono"/>
                <a:cs typeface="Roboto Mono"/>
                <a:sym typeface="Roboto Mono"/>
              </a:rPr>
              <a:t>EXPLAIN ANALYZE</a:t>
            </a:r>
            <a:r>
              <a:rPr lang="ja-JP">
                <a:solidFill>
                  <a:schemeClr val="dk1"/>
                </a:solidFill>
              </a:rPr>
              <a:t>の出力を確認することで、インデックスが適切に使用されているかどうかを確認できます。</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ja-JP" sz="1300">
                <a:solidFill>
                  <a:schemeClr val="dk1"/>
                </a:solidFill>
              </a:rPr>
              <a:t>インデックス順にデータを取得</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インデックスがどのようにデータをソートしているかを直接確認するためには、インデックス順にデータを取得するクエリを実行します。</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sql</a:t>
            </a:r>
            <a:endParaRPr>
              <a:solidFill>
                <a:schemeClr val="dk1"/>
              </a:solidFill>
            </a:endParaRPr>
          </a:p>
          <a:p>
            <a:pPr indent="0" lvl="0" marL="0" rtl="0" algn="l">
              <a:spcBef>
                <a:spcPts val="0"/>
              </a:spcBef>
              <a:spcAft>
                <a:spcPts val="0"/>
              </a:spcAft>
              <a:buClr>
                <a:schemeClr val="dk1"/>
              </a:buClr>
              <a:buSzPts val="1100"/>
              <a:buFont typeface="Arial"/>
              <a:buNone/>
            </a:pPr>
            <a:r>
              <a:rPr lang="ja-JP">
                <a:solidFill>
                  <a:schemeClr val="dk1"/>
                </a:solidFill>
              </a:rPr>
              <a:t>コードをコピーする</a:t>
            </a:r>
            <a:endParaRPr>
              <a:solidFill>
                <a:schemeClr val="dk1"/>
              </a:solidFill>
            </a:endParaRPr>
          </a:p>
          <a:p>
            <a:pPr indent="0" lvl="0" marL="0" rtl="0" algn="l">
              <a:spcBef>
                <a:spcPts val="0"/>
              </a:spcBef>
              <a:spcAft>
                <a:spcPts val="0"/>
              </a:spcAft>
              <a:buNone/>
            </a:pPr>
            <a:r>
              <a:rPr lang="ja-JP">
                <a:solidFill>
                  <a:srgbClr val="188038"/>
                </a:solidFill>
                <a:latin typeface="Roboto Mono"/>
                <a:ea typeface="Roboto Mono"/>
                <a:cs typeface="Roboto Mono"/>
                <a:sym typeface="Roboto Mono"/>
              </a:rPr>
              <a:t>SELECT * FROM employees ORDER BY lastname;</a:t>
            </a:r>
            <a:endParaRPr>
              <a:solidFill>
                <a:srgbClr val="188038"/>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このクエリは</a:t>
            </a:r>
            <a:r>
              <a:rPr lang="ja-JP">
                <a:solidFill>
                  <a:srgbClr val="188038"/>
                </a:solidFill>
                <a:latin typeface="Roboto Mono"/>
                <a:ea typeface="Roboto Mono"/>
                <a:cs typeface="Roboto Mono"/>
                <a:sym typeface="Roboto Mono"/>
              </a:rPr>
              <a:t>lastname</a:t>
            </a:r>
            <a:r>
              <a:rPr lang="ja-JP">
                <a:solidFill>
                  <a:schemeClr val="dk1"/>
                </a:solidFill>
              </a:rPr>
              <a:t>に基づいてデータをソートして返します。インデックスが正しく機能している場合、このソートはインデックスを利用して効率的に行われます。</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ja-JP" sz="1300">
                <a:solidFill>
                  <a:schemeClr val="dk1"/>
                </a:solidFill>
              </a:rPr>
              <a:t>インデックススキャンの実行計画</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インデックススキャンの実行計画を確認することで、インデックスがどのように使用されているかを詳細に理解できます。</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sql</a:t>
            </a:r>
            <a:endParaRPr>
              <a:solidFill>
                <a:schemeClr val="dk1"/>
              </a:solidFill>
            </a:endParaRPr>
          </a:p>
          <a:p>
            <a:pPr indent="0" lvl="0" marL="0" rtl="0" algn="l">
              <a:spcBef>
                <a:spcPts val="0"/>
              </a:spcBef>
              <a:spcAft>
                <a:spcPts val="0"/>
              </a:spcAft>
              <a:buClr>
                <a:schemeClr val="dk1"/>
              </a:buClr>
              <a:buSzPts val="1100"/>
              <a:buFont typeface="Arial"/>
              <a:buNone/>
            </a:pPr>
            <a:r>
              <a:rPr lang="ja-JP">
                <a:solidFill>
                  <a:schemeClr val="dk1"/>
                </a:solidFill>
              </a:rPr>
              <a:t>コードをコピーする</a:t>
            </a:r>
            <a:endParaRPr>
              <a:solidFill>
                <a:schemeClr val="dk1"/>
              </a:solidFill>
            </a:endParaRPr>
          </a:p>
          <a:p>
            <a:pPr indent="0" lvl="0" marL="0" rtl="0" algn="l">
              <a:spcBef>
                <a:spcPts val="0"/>
              </a:spcBef>
              <a:spcAft>
                <a:spcPts val="0"/>
              </a:spcAft>
              <a:buNone/>
            </a:pPr>
            <a:r>
              <a:rPr lang="ja-JP">
                <a:solidFill>
                  <a:srgbClr val="188038"/>
                </a:solidFill>
                <a:latin typeface="Roboto Mono"/>
                <a:ea typeface="Roboto Mono"/>
                <a:cs typeface="Roboto Mono"/>
                <a:sym typeface="Roboto Mono"/>
              </a:rPr>
              <a:t>EXPLAIN (ANALYZE, BUFFERS) SELECT * FROM employees WHERE lastname = 'Doe';</a:t>
            </a:r>
            <a:endParaRPr>
              <a:solidFill>
                <a:srgbClr val="188038"/>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このクエリの</a:t>
            </a:r>
            <a:r>
              <a:rPr lang="ja-JP">
                <a:solidFill>
                  <a:srgbClr val="188038"/>
                </a:solidFill>
                <a:latin typeface="Roboto Mono"/>
                <a:ea typeface="Roboto Mono"/>
                <a:cs typeface="Roboto Mono"/>
                <a:sym typeface="Roboto Mono"/>
              </a:rPr>
              <a:t>EXPLAIN</a:t>
            </a:r>
            <a:r>
              <a:rPr lang="ja-JP">
                <a:solidFill>
                  <a:schemeClr val="dk1"/>
                </a:solidFill>
              </a:rPr>
              <a:t>出力には、インデックススキャンの詳細情報が含まれます。これにより、インデックスを使用した検索のパフォーマンスを確認できます。</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ja-JP" sz="1300">
                <a:solidFill>
                  <a:schemeClr val="dk1"/>
                </a:solidFill>
              </a:rPr>
              <a:t>pgstattupleを利用したインデックスの詳細確認</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rgbClr val="188038"/>
                </a:solidFill>
                <a:latin typeface="Roboto Mono"/>
                <a:ea typeface="Roboto Mono"/>
                <a:cs typeface="Roboto Mono"/>
                <a:sym typeface="Roboto Mono"/>
              </a:rPr>
              <a:t>pgstattuple</a:t>
            </a:r>
            <a:r>
              <a:rPr lang="ja-JP">
                <a:solidFill>
                  <a:schemeClr val="dk1"/>
                </a:solidFill>
              </a:rPr>
              <a:t>拡張を使用することで、インデックスの詳細な統計情報を確認することもできます。この拡張は、インデックスのデータ分布や空き領域などの情報を提供します。</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まず、</a:t>
            </a:r>
            <a:r>
              <a:rPr lang="ja-JP">
                <a:solidFill>
                  <a:srgbClr val="188038"/>
                </a:solidFill>
                <a:latin typeface="Roboto Mono"/>
                <a:ea typeface="Roboto Mono"/>
                <a:cs typeface="Roboto Mono"/>
                <a:sym typeface="Roboto Mono"/>
              </a:rPr>
              <a:t>pgstattuple</a:t>
            </a:r>
            <a:r>
              <a:rPr lang="ja-JP">
                <a:solidFill>
                  <a:schemeClr val="dk1"/>
                </a:solidFill>
              </a:rPr>
              <a:t>拡張をインストールします。</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sql</a:t>
            </a:r>
            <a:endParaRPr>
              <a:solidFill>
                <a:schemeClr val="dk1"/>
              </a:solidFill>
            </a:endParaRPr>
          </a:p>
          <a:p>
            <a:pPr indent="0" lvl="0" marL="0" rtl="0" algn="l">
              <a:spcBef>
                <a:spcPts val="0"/>
              </a:spcBef>
              <a:spcAft>
                <a:spcPts val="0"/>
              </a:spcAft>
              <a:buClr>
                <a:schemeClr val="dk1"/>
              </a:buClr>
              <a:buSzPts val="1100"/>
              <a:buFont typeface="Arial"/>
              <a:buNone/>
            </a:pPr>
            <a:r>
              <a:rPr lang="ja-JP">
                <a:solidFill>
                  <a:schemeClr val="dk1"/>
                </a:solidFill>
              </a:rPr>
              <a:t>コードをコピーする</a:t>
            </a:r>
            <a:endParaRPr>
              <a:solidFill>
                <a:schemeClr val="dk1"/>
              </a:solidFill>
            </a:endParaRPr>
          </a:p>
          <a:p>
            <a:pPr indent="0" lvl="0" marL="0" rtl="0" algn="l">
              <a:spcBef>
                <a:spcPts val="0"/>
              </a:spcBef>
              <a:spcAft>
                <a:spcPts val="0"/>
              </a:spcAft>
              <a:buNone/>
            </a:pPr>
            <a:r>
              <a:rPr lang="ja-JP">
                <a:solidFill>
                  <a:srgbClr val="188038"/>
                </a:solidFill>
                <a:latin typeface="Roboto Mono"/>
                <a:ea typeface="Roboto Mono"/>
                <a:cs typeface="Roboto Mono"/>
                <a:sym typeface="Roboto Mono"/>
              </a:rPr>
              <a:t>CREATE EXTENSION pgstattuple;</a:t>
            </a:r>
            <a:endParaRPr>
              <a:solidFill>
                <a:srgbClr val="188038"/>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次に、インデックスの統計情報を取得します。</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sql</a:t>
            </a:r>
            <a:endParaRPr>
              <a:solidFill>
                <a:schemeClr val="dk1"/>
              </a:solidFill>
            </a:endParaRPr>
          </a:p>
          <a:p>
            <a:pPr indent="0" lvl="0" marL="0" rtl="0" algn="l">
              <a:spcBef>
                <a:spcPts val="0"/>
              </a:spcBef>
              <a:spcAft>
                <a:spcPts val="0"/>
              </a:spcAft>
              <a:buClr>
                <a:schemeClr val="dk1"/>
              </a:buClr>
              <a:buSzPts val="1100"/>
              <a:buFont typeface="Arial"/>
              <a:buNone/>
            </a:pPr>
            <a:r>
              <a:rPr lang="ja-JP">
                <a:solidFill>
                  <a:schemeClr val="dk1"/>
                </a:solidFill>
              </a:rPr>
              <a:t>コードをコピーする</a:t>
            </a:r>
            <a:endParaRPr>
              <a:solidFill>
                <a:schemeClr val="dk1"/>
              </a:solidFill>
            </a:endParaRPr>
          </a:p>
          <a:p>
            <a:pPr indent="0" lvl="0" marL="0" rtl="0" algn="l">
              <a:spcBef>
                <a:spcPts val="0"/>
              </a:spcBef>
              <a:spcAft>
                <a:spcPts val="0"/>
              </a:spcAft>
              <a:buNone/>
            </a:pPr>
            <a:r>
              <a:rPr lang="ja-JP">
                <a:solidFill>
                  <a:srgbClr val="188038"/>
                </a:solidFill>
                <a:latin typeface="Roboto Mono"/>
                <a:ea typeface="Roboto Mono"/>
                <a:cs typeface="Roboto Mono"/>
                <a:sym typeface="Roboto Mono"/>
              </a:rPr>
              <a:t>SELECT * FROM pgstatindex('idx_lastname');</a:t>
            </a:r>
            <a:endParaRPr>
              <a:solidFill>
                <a:srgbClr val="188038"/>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このクエリは、インデックスのページ数、ツリーの深さ、使用率などの詳細情報を提供します。</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ja-JP" sz="1300">
                <a:solidFill>
                  <a:schemeClr val="dk1"/>
                </a:solidFill>
              </a:rPr>
              <a:t>まとめ</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PostgreSQLでインデックスのソート順を確認するためには、インデックスを利用したクエリの実行計画を確認することが有効です。</a:t>
            </a:r>
            <a:r>
              <a:rPr lang="ja-JP">
                <a:solidFill>
                  <a:srgbClr val="188038"/>
                </a:solidFill>
                <a:latin typeface="Roboto Mono"/>
                <a:ea typeface="Roboto Mono"/>
                <a:cs typeface="Roboto Mono"/>
                <a:sym typeface="Roboto Mono"/>
              </a:rPr>
              <a:t>EXPLAIN</a:t>
            </a:r>
            <a:r>
              <a:rPr lang="ja-JP">
                <a:solidFill>
                  <a:schemeClr val="dk1"/>
                </a:solidFill>
              </a:rPr>
              <a:t>や</a:t>
            </a:r>
            <a:r>
              <a:rPr lang="ja-JP">
                <a:solidFill>
                  <a:srgbClr val="188038"/>
                </a:solidFill>
                <a:latin typeface="Roboto Mono"/>
                <a:ea typeface="Roboto Mono"/>
                <a:cs typeface="Roboto Mono"/>
                <a:sym typeface="Roboto Mono"/>
              </a:rPr>
              <a:t>EXPLAIN ANALYZE</a:t>
            </a:r>
            <a:r>
              <a:rPr lang="ja-JP">
                <a:solidFill>
                  <a:schemeClr val="dk1"/>
                </a:solidFill>
              </a:rPr>
              <a:t>を使用して、インデックスがどのように使用されているかを把握し、インデックス順にデータを取得するクエリを実行することで、インデックスのソート順を間接的に確認できます。また、</a:t>
            </a:r>
            <a:r>
              <a:rPr lang="ja-JP">
                <a:solidFill>
                  <a:srgbClr val="188038"/>
                </a:solidFill>
                <a:latin typeface="Roboto Mono"/>
                <a:ea typeface="Roboto Mono"/>
                <a:cs typeface="Roboto Mono"/>
                <a:sym typeface="Roboto Mono"/>
              </a:rPr>
              <a:t>pgstattuple</a:t>
            </a:r>
            <a:r>
              <a:rPr lang="ja-JP">
                <a:solidFill>
                  <a:schemeClr val="dk1"/>
                </a:solidFill>
              </a:rPr>
              <a:t>拡張を使用することで、インデックスの詳細な統計情報を取得することも可能です。</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ja-JP">
                <a:solidFill>
                  <a:schemeClr val="dk1"/>
                </a:solidFill>
              </a:rPr>
              <a:t>4o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2df80ae62b9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2df80ae62b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e1080c98f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e1080c98f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ja-JP"/>
              <a:t>配列の添字</a:t>
            </a:r>
            <a:r>
              <a:rPr lang="ja-JP"/>
              <a:t>も</a:t>
            </a:r>
            <a:r>
              <a:rPr lang="ja-JP"/>
              <a:t>「インデックス」</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ja-JP"/>
              <a:t>欲しい情報を探しやすくする為の仕組みかなあ</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2df2d17202a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2df2d17202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ja-JP"/>
              <a:t>インデックスはパフォーマンス向上のためのツールですが、必要以上に多くのインデックスを作成することは逆効果になる可能性があります。</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ja-JP"/>
              <a:t>まず、インデックス自体がデータベースのストレージを消費します。大量のインデックスを作成すると、データベースのストレージ容量が不必要に圧迫されてしまうのです。</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ja-JP"/>
              <a:t>また、インデックスはデータの挿入、更新、削除を遅くする可能性もあります。これらの操作が行われるたびに、データベースは関連するインデックスも更新しなければなりません。インデックスが多ければ多いほど、この更新作業は重たくなるためです。</a:t>
            </a:r>
            <a:endParaRPr/>
          </a:p>
          <a:p>
            <a:pPr indent="0" lvl="0" marL="0" rtl="0" algn="l">
              <a:spcBef>
                <a:spcPts val="0"/>
              </a:spcBef>
              <a:spcAft>
                <a:spcPts val="0"/>
              </a:spcAft>
              <a:buClr>
                <a:schemeClr val="dk1"/>
              </a:buClr>
              <a:buSzPts val="1100"/>
              <a:buFont typeface="Arial"/>
              <a:buNone/>
            </a:pPr>
            <a:r>
              <a:rPr lang="ja-JP"/>
              <a:t>インデックスは作成した後も定期的なメンテナンスが欠かせません。</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ja-JP"/>
              <a:t>データベースのデータが変更されると、インデックスの効率が低下する可能性があります。これは、インデックスの内部構造がデータの追加や削除によって最適でなくなる場合があるからです。</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ja-JP"/>
              <a:t>このような状況を避けるために、定期的なインデックスの再構築や再編成が必要です。</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ja-JP"/>
              <a:t>また、インデックスはその存在意義を常に評価する必要があります。一度作成したインデックスが常に有用であるとは限りません。</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ja-JP"/>
              <a:t>データの使用パターンが変わると、インデックスの効果も変わる可能性があります。そのため、不要になったインデックスは積極的に削除するようにしましょう。</a:t>
            </a:r>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2df2d17202a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2df2d17202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JP" sz="1200">
                <a:solidFill>
                  <a:srgbClr val="333333"/>
                </a:solidFill>
                <a:highlight>
                  <a:srgbClr val="FDFDFD"/>
                </a:highlight>
                <a:latin typeface="Meiryo"/>
                <a:ea typeface="Meiryo"/>
                <a:cs typeface="Meiryo"/>
                <a:sym typeface="Meiryo"/>
              </a:rPr>
              <a:t>テーブルにインデックスを作成するには、”CREATE INDEX”文を使用します。たとえば、“employees”テーブルの”last_name”列にインデックスを作成するには、次のように記述します。</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2df80ae62b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2df80ae62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2df80ae62b9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2df80ae62b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df80ae62b9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2df80ae62b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2e2372c0ef2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2e2372c0ef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2e2935e740a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2e2935e740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2e2935e740a_1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2e2935e740a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2e2935e740a_1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2e2935e740a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2e2935e740a_1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2e2935e740a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e2372c0ef2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e2372c0ef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JP"/>
              <a:t>インデックスがあると、情報の</a:t>
            </a:r>
            <a:r>
              <a:rPr lang="ja-JP"/>
              <a:t>ID</a:t>
            </a:r>
            <a:r>
              <a:rPr lang="ja-JP"/>
              <a:t>を直接知ることができるので、検索が高速になる</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2e2da6f17fc_1_2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2e2da6f17fc_1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2e2da6f17fc_1_2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2e2da6f17fc_1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e2935e740a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2e2935e740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2e2da6f17fc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2e2da6f17f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JP">
                <a:solidFill>
                  <a:schemeClr val="dk1"/>
                </a:solidFill>
              </a:rPr>
              <a:t>140 までのすべての 10 の倍数を含む t=2 の順序の B ツリーの図を示します。</a:t>
            </a:r>
            <a:endParaRPr>
              <a:solidFill>
                <a:schemeClr val="dk1"/>
              </a:solidFill>
            </a:endParaRPr>
          </a:p>
          <a:p>
            <a:pPr indent="0" lvl="0" marL="0" rtl="0" algn="l">
              <a:spcBef>
                <a:spcPts val="0"/>
              </a:spcBef>
              <a:spcAft>
                <a:spcPts val="0"/>
              </a:spcAft>
              <a:buNone/>
            </a:pPr>
            <a:r>
              <a:rPr lang="ja-JP">
                <a:solidFill>
                  <a:schemeClr val="dk1"/>
                </a:solidFill>
              </a:rPr>
              <a:t>ノードは複数の子とキー（数千個でも）を持つことができます。</a:t>
            </a:r>
            <a:endParaRPr>
              <a:solidFill>
                <a:schemeClr val="dk1"/>
              </a:solidFill>
            </a:endParaRPr>
          </a:p>
          <a:p>
            <a:pPr indent="0" lvl="0" marL="0" rtl="0" algn="l">
              <a:spcBef>
                <a:spcPts val="0"/>
              </a:spcBef>
              <a:spcAft>
                <a:spcPts val="0"/>
              </a:spcAft>
              <a:buNone/>
            </a:pPr>
            <a:r>
              <a:rPr lang="ja-JP">
                <a:solidFill>
                  <a:schemeClr val="dk1"/>
                </a:solidFill>
              </a:rPr>
              <a:t>ツリーを上から下までトラバースするには O(log N) かかります。</a:t>
            </a:r>
            <a:endParaRPr>
              <a:solidFill>
                <a:schemeClr val="dk1"/>
              </a:solidFill>
            </a:endParaRPr>
          </a:p>
          <a:p>
            <a:pPr indent="0" lvl="0" marL="0" rtl="0" algn="l">
              <a:spcBef>
                <a:spcPts val="0"/>
              </a:spcBef>
              <a:spcAft>
                <a:spcPts val="0"/>
              </a:spcAft>
              <a:buNone/>
            </a:pPr>
            <a:r>
              <a:rPr lang="ja-JP">
                <a:solidFill>
                  <a:schemeClr val="dk1"/>
                </a:solidFill>
              </a:rPr>
              <a:t>search()、insert()、remove() などのすべての操作には O(log N) かかります。</a:t>
            </a:r>
            <a:endParaRPr>
              <a:solidFill>
                <a:schemeClr val="dk1"/>
              </a:solidFill>
            </a:endParaRPr>
          </a:p>
          <a:p>
            <a:pPr indent="0" lvl="0" marL="0" rtl="0" algn="l">
              <a:spcBef>
                <a:spcPts val="0"/>
              </a:spcBef>
              <a:spcAft>
                <a:spcPts val="0"/>
              </a:spcAft>
              <a:buNone/>
            </a:pPr>
            <a:r>
              <a:rPr lang="ja-JP">
                <a:solidFill>
                  <a:schemeClr val="dk1"/>
                </a:solidFill>
              </a:rPr>
              <a:t>順次走査のためにキーをソートされた順序で保持します。</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ja-JP">
                <a:solidFill>
                  <a:schemeClr val="dk1"/>
                </a:solidFill>
              </a:rPr>
              <a:t>横一直線に並べるとかでは、探索むずいので</a:t>
            </a:r>
            <a:endParaRPr>
              <a:solidFill>
                <a:schemeClr val="dk1"/>
              </a:solidFill>
            </a:endParaRPr>
          </a:p>
          <a:p>
            <a:pPr indent="0" lvl="0" marL="0" rtl="0" algn="l">
              <a:spcBef>
                <a:spcPts val="0"/>
              </a:spcBef>
              <a:spcAft>
                <a:spcPts val="0"/>
              </a:spcAft>
              <a:buNone/>
            </a:pPr>
            <a:r>
              <a:rPr lang="ja-JP">
                <a:solidFill>
                  <a:schemeClr val="dk1"/>
                </a:solidFill>
              </a:rPr>
              <a:t>計算量ではlog 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15000"/>
              </a:lnSpc>
              <a:spcBef>
                <a:spcPts val="1200"/>
              </a:spcBef>
              <a:spcAft>
                <a:spcPts val="0"/>
              </a:spcAft>
              <a:buNone/>
            </a:pPr>
            <a:r>
              <a:rPr lang="ja-JP">
                <a:solidFill>
                  <a:schemeClr val="dk1"/>
                </a:solidFill>
              </a:rPr>
              <a:t>B-tree自体の内部構造としての</a:t>
            </a:r>
            <a:r>
              <a:rPr lang="ja-JP">
                <a:solidFill>
                  <a:srgbClr val="FF0000"/>
                </a:solidFill>
              </a:rPr>
              <a:t>インデックスは必ず数値で表現されます</a:t>
            </a:r>
            <a:r>
              <a:rPr lang="ja-JP">
                <a:solidFill>
                  <a:schemeClr val="dk1"/>
                </a:solidFill>
              </a:rPr>
              <a:t>が、データベースのキーとして使われる値は数値である必要はありません。</a:t>
            </a:r>
            <a:endParaRPr>
              <a:solidFill>
                <a:schemeClr val="dk1"/>
              </a:solidFill>
            </a:endParaRPr>
          </a:p>
          <a:p>
            <a:pPr indent="0" lvl="0" marL="0" rtl="0" algn="l">
              <a:lnSpc>
                <a:spcPct val="115000"/>
              </a:lnSpc>
              <a:spcBef>
                <a:spcPts val="1200"/>
              </a:spcBef>
              <a:spcAft>
                <a:spcPts val="0"/>
              </a:spcAft>
              <a:buNone/>
            </a:pPr>
            <a:r>
              <a:rPr lang="ja-JP">
                <a:solidFill>
                  <a:schemeClr val="dk1"/>
                </a:solidFill>
              </a:rPr>
              <a:t>この画像　ノードを文字にしててわかりづらいから木構造のノードの中身は数字にする</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highlight>
                <a:srgbClr val="FF0000"/>
              </a:highlight>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2e2da6f17fc_1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2e2da6f17fc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2e2da6f17fc_1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2e2da6f17fc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2e2da6f17fc_1_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2e2da6f17fc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2e2da6f17fc_1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2e2da6f17fc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2e2da6f17fc_1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2e2da6f17fc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2e2da6f17fc_1_1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2e2da6f17fc_1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JP">
                <a:solidFill>
                  <a:schemeClr val="dk1"/>
                </a:solidFill>
              </a:rPr>
              <a:t>140 までのすべての 10 の倍数を含む t=2 の順序の B ツリーの図を示します。</a:t>
            </a:r>
            <a:endParaRPr>
              <a:solidFill>
                <a:schemeClr val="dk1"/>
              </a:solidFill>
            </a:endParaRPr>
          </a:p>
          <a:p>
            <a:pPr indent="0" lvl="0" marL="0" rtl="0" algn="l">
              <a:spcBef>
                <a:spcPts val="0"/>
              </a:spcBef>
              <a:spcAft>
                <a:spcPts val="0"/>
              </a:spcAft>
              <a:buNone/>
            </a:pPr>
            <a:r>
              <a:rPr lang="ja-JP">
                <a:solidFill>
                  <a:schemeClr val="dk1"/>
                </a:solidFill>
              </a:rPr>
              <a:t>ノードは複数の子とキー（数千個でも）を持つことができます。</a:t>
            </a:r>
            <a:endParaRPr>
              <a:solidFill>
                <a:schemeClr val="dk1"/>
              </a:solidFill>
            </a:endParaRPr>
          </a:p>
          <a:p>
            <a:pPr indent="0" lvl="0" marL="0" rtl="0" algn="l">
              <a:spcBef>
                <a:spcPts val="0"/>
              </a:spcBef>
              <a:spcAft>
                <a:spcPts val="0"/>
              </a:spcAft>
              <a:buNone/>
            </a:pPr>
            <a:r>
              <a:rPr lang="ja-JP">
                <a:solidFill>
                  <a:schemeClr val="dk1"/>
                </a:solidFill>
              </a:rPr>
              <a:t>ツリーを上から下までトラバースするには O(log N) かかります。</a:t>
            </a:r>
            <a:endParaRPr>
              <a:solidFill>
                <a:schemeClr val="dk1"/>
              </a:solidFill>
            </a:endParaRPr>
          </a:p>
          <a:p>
            <a:pPr indent="0" lvl="0" marL="0" rtl="0" algn="l">
              <a:spcBef>
                <a:spcPts val="0"/>
              </a:spcBef>
              <a:spcAft>
                <a:spcPts val="0"/>
              </a:spcAft>
              <a:buNone/>
            </a:pPr>
            <a:r>
              <a:rPr lang="ja-JP">
                <a:solidFill>
                  <a:schemeClr val="dk1"/>
                </a:solidFill>
              </a:rPr>
              <a:t>search()、insert()、remove() などのすべての操作には O(log N) かかります。</a:t>
            </a:r>
            <a:endParaRPr>
              <a:solidFill>
                <a:schemeClr val="dk1"/>
              </a:solidFill>
            </a:endParaRPr>
          </a:p>
          <a:p>
            <a:pPr indent="0" lvl="0" marL="0" rtl="0" algn="l">
              <a:spcBef>
                <a:spcPts val="0"/>
              </a:spcBef>
              <a:spcAft>
                <a:spcPts val="0"/>
              </a:spcAft>
              <a:buNone/>
            </a:pPr>
            <a:r>
              <a:rPr lang="ja-JP">
                <a:solidFill>
                  <a:schemeClr val="dk1"/>
                </a:solidFill>
              </a:rPr>
              <a:t>順次走査のためにキーをソートされた順序で保持します。</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ja-JP">
                <a:solidFill>
                  <a:schemeClr val="dk1"/>
                </a:solidFill>
              </a:rPr>
              <a:t>横一直線に並べるとかでは、探索むずいので</a:t>
            </a:r>
            <a:endParaRPr>
              <a:solidFill>
                <a:schemeClr val="dk1"/>
              </a:solidFill>
            </a:endParaRPr>
          </a:p>
          <a:p>
            <a:pPr indent="0" lvl="0" marL="0" rtl="0" algn="l">
              <a:spcBef>
                <a:spcPts val="0"/>
              </a:spcBef>
              <a:spcAft>
                <a:spcPts val="0"/>
              </a:spcAft>
              <a:buNone/>
            </a:pPr>
            <a:r>
              <a:rPr lang="ja-JP">
                <a:solidFill>
                  <a:schemeClr val="dk1"/>
                </a:solidFill>
              </a:rPr>
              <a:t>計算量ではlog 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15000"/>
              </a:lnSpc>
              <a:spcBef>
                <a:spcPts val="1200"/>
              </a:spcBef>
              <a:spcAft>
                <a:spcPts val="0"/>
              </a:spcAft>
              <a:buNone/>
            </a:pPr>
            <a:r>
              <a:rPr lang="ja-JP">
                <a:solidFill>
                  <a:schemeClr val="dk1"/>
                </a:solidFill>
              </a:rPr>
              <a:t>B-tree自体の内部構造としての</a:t>
            </a:r>
            <a:r>
              <a:rPr lang="ja-JP">
                <a:solidFill>
                  <a:srgbClr val="FF0000"/>
                </a:solidFill>
              </a:rPr>
              <a:t>インデックスは必ず数値で表現されます</a:t>
            </a:r>
            <a:r>
              <a:rPr lang="ja-JP">
                <a:solidFill>
                  <a:schemeClr val="dk1"/>
                </a:solidFill>
              </a:rPr>
              <a:t>が、データベースのキーとして使われる値は数値である必要はありません。</a:t>
            </a:r>
            <a:endParaRPr>
              <a:solidFill>
                <a:schemeClr val="dk1"/>
              </a:solidFill>
            </a:endParaRPr>
          </a:p>
          <a:p>
            <a:pPr indent="0" lvl="0" marL="0" rtl="0" algn="l">
              <a:lnSpc>
                <a:spcPct val="115000"/>
              </a:lnSpc>
              <a:spcBef>
                <a:spcPts val="1200"/>
              </a:spcBef>
              <a:spcAft>
                <a:spcPts val="0"/>
              </a:spcAft>
              <a:buNone/>
            </a:pPr>
            <a:r>
              <a:rPr lang="ja-JP">
                <a:solidFill>
                  <a:schemeClr val="dk1"/>
                </a:solidFill>
              </a:rPr>
              <a:t>この画像　ノードを文字にしててわかりづらいから木構造のノードの中身は数字にする</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highlight>
                <a:srgbClr val="FF0000"/>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e2d17292f4_0_17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e2d17292f4_0_1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JP"/>
              <a:t>インデックスがあると、情報のIDを直接知ることができるので、検索が高速になる</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2e2da6f17fc_1_1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2e2da6f17fc_1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JP">
                <a:solidFill>
                  <a:schemeClr val="dk1"/>
                </a:solidFill>
              </a:rPr>
              <a:t>140 までのすべての 10 の倍数を含む t=2 の順序の B ツリーの図を示します。</a:t>
            </a:r>
            <a:endParaRPr>
              <a:solidFill>
                <a:schemeClr val="dk1"/>
              </a:solidFill>
            </a:endParaRPr>
          </a:p>
          <a:p>
            <a:pPr indent="0" lvl="0" marL="0" rtl="0" algn="l">
              <a:spcBef>
                <a:spcPts val="0"/>
              </a:spcBef>
              <a:spcAft>
                <a:spcPts val="0"/>
              </a:spcAft>
              <a:buNone/>
            </a:pPr>
            <a:r>
              <a:rPr lang="ja-JP">
                <a:solidFill>
                  <a:schemeClr val="dk1"/>
                </a:solidFill>
              </a:rPr>
              <a:t>ノードは複数の子とキー（数千個でも）を持つことができます。</a:t>
            </a:r>
            <a:endParaRPr>
              <a:solidFill>
                <a:schemeClr val="dk1"/>
              </a:solidFill>
            </a:endParaRPr>
          </a:p>
          <a:p>
            <a:pPr indent="0" lvl="0" marL="0" rtl="0" algn="l">
              <a:spcBef>
                <a:spcPts val="0"/>
              </a:spcBef>
              <a:spcAft>
                <a:spcPts val="0"/>
              </a:spcAft>
              <a:buNone/>
            </a:pPr>
            <a:r>
              <a:rPr lang="ja-JP">
                <a:solidFill>
                  <a:schemeClr val="dk1"/>
                </a:solidFill>
              </a:rPr>
              <a:t>ツリーを上から下までトラバースするには O(log N) かかります。</a:t>
            </a:r>
            <a:endParaRPr>
              <a:solidFill>
                <a:schemeClr val="dk1"/>
              </a:solidFill>
            </a:endParaRPr>
          </a:p>
          <a:p>
            <a:pPr indent="0" lvl="0" marL="0" rtl="0" algn="l">
              <a:spcBef>
                <a:spcPts val="0"/>
              </a:spcBef>
              <a:spcAft>
                <a:spcPts val="0"/>
              </a:spcAft>
              <a:buNone/>
            </a:pPr>
            <a:r>
              <a:rPr lang="ja-JP">
                <a:solidFill>
                  <a:schemeClr val="dk1"/>
                </a:solidFill>
              </a:rPr>
              <a:t>search()、insert()、remove() などのすべての操作には O(log N) かかります。</a:t>
            </a:r>
            <a:endParaRPr>
              <a:solidFill>
                <a:schemeClr val="dk1"/>
              </a:solidFill>
            </a:endParaRPr>
          </a:p>
          <a:p>
            <a:pPr indent="0" lvl="0" marL="0" rtl="0" algn="l">
              <a:spcBef>
                <a:spcPts val="0"/>
              </a:spcBef>
              <a:spcAft>
                <a:spcPts val="0"/>
              </a:spcAft>
              <a:buNone/>
            </a:pPr>
            <a:r>
              <a:rPr lang="ja-JP">
                <a:solidFill>
                  <a:schemeClr val="dk1"/>
                </a:solidFill>
              </a:rPr>
              <a:t>順次走査のためにキーをソートされた順序で保持します。</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ja-JP">
                <a:solidFill>
                  <a:schemeClr val="dk1"/>
                </a:solidFill>
              </a:rPr>
              <a:t>横一直線に並べるとかでは、探索むずいので</a:t>
            </a:r>
            <a:endParaRPr>
              <a:solidFill>
                <a:schemeClr val="dk1"/>
              </a:solidFill>
            </a:endParaRPr>
          </a:p>
          <a:p>
            <a:pPr indent="0" lvl="0" marL="0" rtl="0" algn="l">
              <a:spcBef>
                <a:spcPts val="0"/>
              </a:spcBef>
              <a:spcAft>
                <a:spcPts val="0"/>
              </a:spcAft>
              <a:buNone/>
            </a:pPr>
            <a:r>
              <a:rPr lang="ja-JP">
                <a:solidFill>
                  <a:schemeClr val="dk1"/>
                </a:solidFill>
              </a:rPr>
              <a:t>計算量ではlog 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15000"/>
              </a:lnSpc>
              <a:spcBef>
                <a:spcPts val="1200"/>
              </a:spcBef>
              <a:spcAft>
                <a:spcPts val="0"/>
              </a:spcAft>
              <a:buNone/>
            </a:pPr>
            <a:r>
              <a:rPr lang="ja-JP">
                <a:solidFill>
                  <a:schemeClr val="dk1"/>
                </a:solidFill>
              </a:rPr>
              <a:t>B-tree自体の内部構造としての</a:t>
            </a:r>
            <a:r>
              <a:rPr lang="ja-JP">
                <a:solidFill>
                  <a:srgbClr val="FF0000"/>
                </a:solidFill>
              </a:rPr>
              <a:t>インデックスは必ず数値で表現されます</a:t>
            </a:r>
            <a:r>
              <a:rPr lang="ja-JP">
                <a:solidFill>
                  <a:schemeClr val="dk1"/>
                </a:solidFill>
              </a:rPr>
              <a:t>が、データベースのキーとして使われる値は数値である必要はありません。</a:t>
            </a:r>
            <a:endParaRPr>
              <a:solidFill>
                <a:schemeClr val="dk1"/>
              </a:solidFill>
            </a:endParaRPr>
          </a:p>
          <a:p>
            <a:pPr indent="0" lvl="0" marL="0" rtl="0" algn="l">
              <a:lnSpc>
                <a:spcPct val="115000"/>
              </a:lnSpc>
              <a:spcBef>
                <a:spcPts val="1200"/>
              </a:spcBef>
              <a:spcAft>
                <a:spcPts val="0"/>
              </a:spcAft>
              <a:buNone/>
            </a:pPr>
            <a:r>
              <a:rPr lang="ja-JP">
                <a:solidFill>
                  <a:schemeClr val="dk1"/>
                </a:solidFill>
              </a:rPr>
              <a:t>この画像　ノードを文字にしててわかりづらいから木構造のノードの中身は数字にする</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highlight>
                <a:srgbClr val="FF0000"/>
              </a:highlight>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2e2da6f17fc_1_1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2e2da6f17fc_1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2e2d17292f4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2e2d17292f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2e2d17292f4_0_25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2e2d17292f4_0_2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2e2d17292f4_0_25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2e2d17292f4_0_2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2e2d17292f4_0_25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2e2d17292f4_0_2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2e2d17292f4_0_25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2e2d17292f4_0_2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JP">
                <a:solidFill>
                  <a:schemeClr val="dk1"/>
                </a:solidFill>
              </a:rPr>
              <a:t>140 までのすべての 10 の倍数を含む t=2 の順序の B ツリーの図を示します。</a:t>
            </a:r>
            <a:endParaRPr>
              <a:solidFill>
                <a:schemeClr val="dk1"/>
              </a:solidFill>
            </a:endParaRPr>
          </a:p>
          <a:p>
            <a:pPr indent="0" lvl="0" marL="0" rtl="0" algn="l">
              <a:spcBef>
                <a:spcPts val="0"/>
              </a:spcBef>
              <a:spcAft>
                <a:spcPts val="0"/>
              </a:spcAft>
              <a:buNone/>
            </a:pPr>
            <a:r>
              <a:rPr lang="ja-JP">
                <a:solidFill>
                  <a:schemeClr val="dk1"/>
                </a:solidFill>
              </a:rPr>
              <a:t>ノードは複数の子とキー（数千個でも）を持つことができます。</a:t>
            </a:r>
            <a:endParaRPr>
              <a:solidFill>
                <a:schemeClr val="dk1"/>
              </a:solidFill>
            </a:endParaRPr>
          </a:p>
          <a:p>
            <a:pPr indent="0" lvl="0" marL="0" rtl="0" algn="l">
              <a:spcBef>
                <a:spcPts val="0"/>
              </a:spcBef>
              <a:spcAft>
                <a:spcPts val="0"/>
              </a:spcAft>
              <a:buNone/>
            </a:pPr>
            <a:r>
              <a:rPr lang="ja-JP">
                <a:solidFill>
                  <a:schemeClr val="dk1"/>
                </a:solidFill>
              </a:rPr>
              <a:t>ツリーを上から下までトラバースするには O(log N) かかります。</a:t>
            </a:r>
            <a:endParaRPr>
              <a:solidFill>
                <a:schemeClr val="dk1"/>
              </a:solidFill>
            </a:endParaRPr>
          </a:p>
          <a:p>
            <a:pPr indent="0" lvl="0" marL="0" rtl="0" algn="l">
              <a:spcBef>
                <a:spcPts val="0"/>
              </a:spcBef>
              <a:spcAft>
                <a:spcPts val="0"/>
              </a:spcAft>
              <a:buNone/>
            </a:pPr>
            <a:r>
              <a:rPr lang="ja-JP">
                <a:solidFill>
                  <a:schemeClr val="dk1"/>
                </a:solidFill>
              </a:rPr>
              <a:t>search()、insert()、remove() などのすべての操作には O(log N) かかります。</a:t>
            </a:r>
            <a:endParaRPr>
              <a:solidFill>
                <a:schemeClr val="dk1"/>
              </a:solidFill>
            </a:endParaRPr>
          </a:p>
          <a:p>
            <a:pPr indent="0" lvl="0" marL="0" rtl="0" algn="l">
              <a:spcBef>
                <a:spcPts val="0"/>
              </a:spcBef>
              <a:spcAft>
                <a:spcPts val="0"/>
              </a:spcAft>
              <a:buNone/>
            </a:pPr>
            <a:r>
              <a:rPr lang="ja-JP">
                <a:solidFill>
                  <a:schemeClr val="dk1"/>
                </a:solidFill>
              </a:rPr>
              <a:t>順次走査のためにキーをソートされた順序で保持します。</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ja-JP">
                <a:solidFill>
                  <a:schemeClr val="dk1"/>
                </a:solidFill>
              </a:rPr>
              <a:t>横一直線に並べるとかでは、探索むずいので</a:t>
            </a:r>
            <a:endParaRPr>
              <a:solidFill>
                <a:schemeClr val="dk1"/>
              </a:solidFill>
            </a:endParaRPr>
          </a:p>
          <a:p>
            <a:pPr indent="0" lvl="0" marL="0" rtl="0" algn="l">
              <a:spcBef>
                <a:spcPts val="0"/>
              </a:spcBef>
              <a:spcAft>
                <a:spcPts val="0"/>
              </a:spcAft>
              <a:buNone/>
            </a:pPr>
            <a:r>
              <a:rPr lang="ja-JP">
                <a:solidFill>
                  <a:schemeClr val="dk1"/>
                </a:solidFill>
              </a:rPr>
              <a:t>計算量ではlog 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15000"/>
              </a:lnSpc>
              <a:spcBef>
                <a:spcPts val="1200"/>
              </a:spcBef>
              <a:spcAft>
                <a:spcPts val="0"/>
              </a:spcAft>
              <a:buNone/>
            </a:pPr>
            <a:r>
              <a:rPr lang="ja-JP">
                <a:solidFill>
                  <a:schemeClr val="dk1"/>
                </a:solidFill>
              </a:rPr>
              <a:t>B-tree自体の内部構造としての</a:t>
            </a:r>
            <a:r>
              <a:rPr lang="ja-JP">
                <a:solidFill>
                  <a:srgbClr val="FF0000"/>
                </a:solidFill>
              </a:rPr>
              <a:t>インデックスは必ず数値で表現されます</a:t>
            </a:r>
            <a:r>
              <a:rPr lang="ja-JP">
                <a:solidFill>
                  <a:schemeClr val="dk1"/>
                </a:solidFill>
              </a:rPr>
              <a:t>が、データベースのキーとして使われる値は数値である必要はありません。</a:t>
            </a:r>
            <a:endParaRPr>
              <a:solidFill>
                <a:schemeClr val="dk1"/>
              </a:solidFill>
            </a:endParaRPr>
          </a:p>
          <a:p>
            <a:pPr indent="0" lvl="0" marL="0" rtl="0" algn="l">
              <a:lnSpc>
                <a:spcPct val="115000"/>
              </a:lnSpc>
              <a:spcBef>
                <a:spcPts val="1200"/>
              </a:spcBef>
              <a:spcAft>
                <a:spcPts val="0"/>
              </a:spcAft>
              <a:buNone/>
            </a:pPr>
            <a:r>
              <a:rPr lang="ja-JP">
                <a:solidFill>
                  <a:schemeClr val="dk1"/>
                </a:solidFill>
              </a:rPr>
              <a:t>この画像　ノードを文字にしててわかりづらいから木構造のノードの中身は数字にする</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highlight>
                <a:srgbClr val="FF0000"/>
              </a:highlight>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2e2da6f17fc_2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2e2da6f17fc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JP">
                <a:solidFill>
                  <a:schemeClr val="dk1"/>
                </a:solidFill>
              </a:rPr>
              <a:t>140 までのすべての 10 の倍数を含む t=2 の順序の B ツリーの図を示します。</a:t>
            </a:r>
            <a:endParaRPr>
              <a:solidFill>
                <a:schemeClr val="dk1"/>
              </a:solidFill>
            </a:endParaRPr>
          </a:p>
          <a:p>
            <a:pPr indent="0" lvl="0" marL="0" rtl="0" algn="l">
              <a:spcBef>
                <a:spcPts val="0"/>
              </a:spcBef>
              <a:spcAft>
                <a:spcPts val="0"/>
              </a:spcAft>
              <a:buNone/>
            </a:pPr>
            <a:r>
              <a:rPr lang="ja-JP">
                <a:solidFill>
                  <a:schemeClr val="dk1"/>
                </a:solidFill>
              </a:rPr>
              <a:t>ノードは複数の子とキー（数千個でも）を持つことができます。</a:t>
            </a:r>
            <a:endParaRPr>
              <a:solidFill>
                <a:schemeClr val="dk1"/>
              </a:solidFill>
            </a:endParaRPr>
          </a:p>
          <a:p>
            <a:pPr indent="0" lvl="0" marL="0" rtl="0" algn="l">
              <a:spcBef>
                <a:spcPts val="0"/>
              </a:spcBef>
              <a:spcAft>
                <a:spcPts val="0"/>
              </a:spcAft>
              <a:buNone/>
            </a:pPr>
            <a:r>
              <a:rPr lang="ja-JP">
                <a:solidFill>
                  <a:schemeClr val="dk1"/>
                </a:solidFill>
              </a:rPr>
              <a:t>ツリーを上から下までトラバースするには O(log N) かかります。</a:t>
            </a:r>
            <a:endParaRPr>
              <a:solidFill>
                <a:schemeClr val="dk1"/>
              </a:solidFill>
            </a:endParaRPr>
          </a:p>
          <a:p>
            <a:pPr indent="0" lvl="0" marL="0" rtl="0" algn="l">
              <a:spcBef>
                <a:spcPts val="0"/>
              </a:spcBef>
              <a:spcAft>
                <a:spcPts val="0"/>
              </a:spcAft>
              <a:buNone/>
            </a:pPr>
            <a:r>
              <a:rPr lang="ja-JP">
                <a:solidFill>
                  <a:schemeClr val="dk1"/>
                </a:solidFill>
              </a:rPr>
              <a:t>search()、insert()、remove() などのすべての操作には O(log N) かかります。</a:t>
            </a:r>
            <a:endParaRPr>
              <a:solidFill>
                <a:schemeClr val="dk1"/>
              </a:solidFill>
            </a:endParaRPr>
          </a:p>
          <a:p>
            <a:pPr indent="0" lvl="0" marL="0" rtl="0" algn="l">
              <a:spcBef>
                <a:spcPts val="0"/>
              </a:spcBef>
              <a:spcAft>
                <a:spcPts val="0"/>
              </a:spcAft>
              <a:buNone/>
            </a:pPr>
            <a:r>
              <a:rPr lang="ja-JP">
                <a:solidFill>
                  <a:schemeClr val="dk1"/>
                </a:solidFill>
              </a:rPr>
              <a:t>順次走査のためにキーをソートされた順序で保持します。</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ja-JP">
                <a:solidFill>
                  <a:schemeClr val="dk1"/>
                </a:solidFill>
              </a:rPr>
              <a:t>横一直線に並べるとかでは、探索むずいので</a:t>
            </a:r>
            <a:endParaRPr>
              <a:solidFill>
                <a:schemeClr val="dk1"/>
              </a:solidFill>
            </a:endParaRPr>
          </a:p>
          <a:p>
            <a:pPr indent="0" lvl="0" marL="0" rtl="0" algn="l">
              <a:spcBef>
                <a:spcPts val="0"/>
              </a:spcBef>
              <a:spcAft>
                <a:spcPts val="0"/>
              </a:spcAft>
              <a:buNone/>
            </a:pPr>
            <a:r>
              <a:rPr lang="ja-JP">
                <a:solidFill>
                  <a:schemeClr val="dk1"/>
                </a:solidFill>
              </a:rPr>
              <a:t>計算量ではlog 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15000"/>
              </a:lnSpc>
              <a:spcBef>
                <a:spcPts val="1200"/>
              </a:spcBef>
              <a:spcAft>
                <a:spcPts val="0"/>
              </a:spcAft>
              <a:buNone/>
            </a:pPr>
            <a:r>
              <a:rPr lang="ja-JP">
                <a:solidFill>
                  <a:schemeClr val="dk1"/>
                </a:solidFill>
              </a:rPr>
              <a:t>B-tree自体の内部構造としての</a:t>
            </a:r>
            <a:r>
              <a:rPr lang="ja-JP">
                <a:solidFill>
                  <a:srgbClr val="FF0000"/>
                </a:solidFill>
              </a:rPr>
              <a:t>インデックスは必ず数値で表現されます</a:t>
            </a:r>
            <a:r>
              <a:rPr lang="ja-JP">
                <a:solidFill>
                  <a:schemeClr val="dk1"/>
                </a:solidFill>
              </a:rPr>
              <a:t>が、データベースのキーとして使われる値は数値である必要はありません。</a:t>
            </a:r>
            <a:endParaRPr>
              <a:solidFill>
                <a:schemeClr val="dk1"/>
              </a:solidFill>
            </a:endParaRPr>
          </a:p>
          <a:p>
            <a:pPr indent="0" lvl="0" marL="0" rtl="0" algn="l">
              <a:lnSpc>
                <a:spcPct val="115000"/>
              </a:lnSpc>
              <a:spcBef>
                <a:spcPts val="1200"/>
              </a:spcBef>
              <a:spcAft>
                <a:spcPts val="0"/>
              </a:spcAft>
              <a:buNone/>
            </a:pPr>
            <a:r>
              <a:rPr lang="ja-JP">
                <a:solidFill>
                  <a:schemeClr val="dk1"/>
                </a:solidFill>
              </a:rPr>
              <a:t>この画像　ノードを文字にしててわかりづらいから木構造のノードの中身は数字にする</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highlight>
                <a:srgbClr val="FF0000"/>
              </a:highlight>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2e2d17292f4_0_25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2e2d17292f4_0_2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2e2d17292f4_0_25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2e2d17292f4_0_2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e2372c0ef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e2372c0e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2e2d17292f4_0_25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2e2d17292f4_0_2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2e2d17292f4_0_25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2e2d17292f4_0_2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2e2d17292f4_0_26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2e2d17292f4_0_2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2e2d17292f4_0_26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2e2d17292f4_0_2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2e2d17292f4_0_26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2e2d17292f4_0_2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2e2d17292f4_0_26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2e2d17292f4_0_2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2e2d17292f4_0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2e2d17292f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JP"/>
              <a:t>これ、２０だったらどなの</a:t>
            </a:r>
            <a:endParaRPr/>
          </a:p>
          <a:p>
            <a:pPr indent="0" lvl="0" marL="0" rtl="0" algn="l">
              <a:spcBef>
                <a:spcPts val="0"/>
              </a:spcBef>
              <a:spcAft>
                <a:spcPts val="0"/>
              </a:spcAft>
              <a:buNone/>
            </a:pPr>
            <a:r>
              <a:rPr lang="ja-JP"/>
              <a:t>ポインタついてるの？</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2e2d17292f4_0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2e2d17292f4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ja-JP">
                <a:solidFill>
                  <a:schemeClr val="dk1"/>
                </a:solidFill>
              </a:rPr>
              <a:t>140 までのすべての 10 の倍数を含む t=2 の順序の B ツリーの図を示します。 </a:t>
            </a:r>
            <a:endParaRPr>
              <a:solidFill>
                <a:schemeClr val="dk1"/>
              </a:solidFill>
            </a:endParaRPr>
          </a:p>
          <a:p>
            <a:pPr indent="0" lvl="0" marL="0" rtl="0" algn="l">
              <a:spcBef>
                <a:spcPts val="0"/>
              </a:spcBef>
              <a:spcAft>
                <a:spcPts val="0"/>
              </a:spcAft>
              <a:buClr>
                <a:schemeClr val="dk1"/>
              </a:buClr>
              <a:buSzPts val="1100"/>
              <a:buFont typeface="Arial"/>
              <a:buNone/>
            </a:pPr>
            <a:r>
              <a:rPr lang="ja-JP">
                <a:solidFill>
                  <a:schemeClr val="dk1"/>
                </a:solidFill>
              </a:rPr>
              <a:t>ノードは複数の子とキー（数千個でも）を持つことができます。</a:t>
            </a:r>
            <a:endParaRPr>
              <a:solidFill>
                <a:schemeClr val="dk1"/>
              </a:solidFill>
            </a:endParaRPr>
          </a:p>
          <a:p>
            <a:pPr indent="0" lvl="0" marL="0" rtl="0" algn="l">
              <a:spcBef>
                <a:spcPts val="0"/>
              </a:spcBef>
              <a:spcAft>
                <a:spcPts val="0"/>
              </a:spcAft>
              <a:buClr>
                <a:schemeClr val="dk1"/>
              </a:buClr>
              <a:buSzPts val="1100"/>
              <a:buFont typeface="Arial"/>
              <a:buNone/>
            </a:pPr>
            <a:r>
              <a:rPr lang="ja-JP">
                <a:solidFill>
                  <a:schemeClr val="dk1"/>
                </a:solidFill>
              </a:rPr>
              <a:t>ツリーを上から下までトラバースするには O(log N) かかります。</a:t>
            </a:r>
            <a:endParaRPr>
              <a:solidFill>
                <a:schemeClr val="dk1"/>
              </a:solidFill>
            </a:endParaRPr>
          </a:p>
          <a:p>
            <a:pPr indent="0" lvl="0" marL="0" rtl="0" algn="l">
              <a:spcBef>
                <a:spcPts val="0"/>
              </a:spcBef>
              <a:spcAft>
                <a:spcPts val="0"/>
              </a:spcAft>
              <a:buClr>
                <a:schemeClr val="dk1"/>
              </a:buClr>
              <a:buSzPts val="1100"/>
              <a:buFont typeface="Arial"/>
              <a:buNone/>
            </a:pPr>
            <a:r>
              <a:rPr lang="ja-JP">
                <a:solidFill>
                  <a:schemeClr val="dk1"/>
                </a:solidFill>
              </a:rPr>
              <a:t>search()、insert()、remove() などのすべての操作には O(log N) かかります。</a:t>
            </a:r>
            <a:endParaRPr>
              <a:solidFill>
                <a:schemeClr val="dk1"/>
              </a:solidFill>
            </a:endParaRPr>
          </a:p>
          <a:p>
            <a:pPr indent="0" lvl="0" marL="0" rtl="0" algn="l">
              <a:spcBef>
                <a:spcPts val="0"/>
              </a:spcBef>
              <a:spcAft>
                <a:spcPts val="0"/>
              </a:spcAft>
              <a:buClr>
                <a:schemeClr val="dk1"/>
              </a:buClr>
              <a:buSzPts val="1100"/>
              <a:buFont typeface="Arial"/>
              <a:buNone/>
            </a:pPr>
            <a:r>
              <a:rPr lang="ja-JP">
                <a:solidFill>
                  <a:schemeClr val="dk1"/>
                </a:solidFill>
              </a:rPr>
              <a:t>順次走査のためにキーをソートされた順序で保持します。</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highlight>
                <a:srgbClr val="FF0000"/>
              </a:highlight>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2e2d17292f4_0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2e2d17292f4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JP">
                <a:solidFill>
                  <a:schemeClr val="dk1"/>
                </a:solidFill>
              </a:rPr>
              <a:t>140 までのすべての 10 の倍数を含む t=2 の順序の B ツリーの図を示します。</a:t>
            </a:r>
            <a:endParaRPr>
              <a:solidFill>
                <a:schemeClr val="dk1"/>
              </a:solidFill>
            </a:endParaRPr>
          </a:p>
          <a:p>
            <a:pPr indent="0" lvl="0" marL="0" rtl="0" algn="l">
              <a:spcBef>
                <a:spcPts val="0"/>
              </a:spcBef>
              <a:spcAft>
                <a:spcPts val="0"/>
              </a:spcAft>
              <a:buNone/>
            </a:pPr>
            <a:r>
              <a:rPr lang="ja-JP">
                <a:solidFill>
                  <a:schemeClr val="dk1"/>
                </a:solidFill>
              </a:rPr>
              <a:t>ノードは複数の子とキー（数千個でも）を持つことができます。</a:t>
            </a:r>
            <a:endParaRPr>
              <a:solidFill>
                <a:schemeClr val="dk1"/>
              </a:solidFill>
            </a:endParaRPr>
          </a:p>
          <a:p>
            <a:pPr indent="0" lvl="0" marL="0" rtl="0" algn="l">
              <a:spcBef>
                <a:spcPts val="0"/>
              </a:spcBef>
              <a:spcAft>
                <a:spcPts val="0"/>
              </a:spcAft>
              <a:buNone/>
            </a:pPr>
            <a:r>
              <a:rPr lang="ja-JP">
                <a:solidFill>
                  <a:schemeClr val="dk1"/>
                </a:solidFill>
              </a:rPr>
              <a:t>ツリーを上から下までトラバースするには O(log N) かかります。</a:t>
            </a:r>
            <a:endParaRPr>
              <a:solidFill>
                <a:schemeClr val="dk1"/>
              </a:solidFill>
            </a:endParaRPr>
          </a:p>
          <a:p>
            <a:pPr indent="0" lvl="0" marL="0" rtl="0" algn="l">
              <a:spcBef>
                <a:spcPts val="0"/>
              </a:spcBef>
              <a:spcAft>
                <a:spcPts val="0"/>
              </a:spcAft>
              <a:buNone/>
            </a:pPr>
            <a:r>
              <a:rPr lang="ja-JP">
                <a:solidFill>
                  <a:schemeClr val="dk1"/>
                </a:solidFill>
              </a:rPr>
              <a:t>search()、insert()、remove() などのすべての操作には O(log N) かかります。</a:t>
            </a:r>
            <a:endParaRPr>
              <a:solidFill>
                <a:schemeClr val="dk1"/>
              </a:solidFill>
            </a:endParaRPr>
          </a:p>
          <a:p>
            <a:pPr indent="0" lvl="0" marL="0" rtl="0" algn="l">
              <a:spcBef>
                <a:spcPts val="0"/>
              </a:spcBef>
              <a:spcAft>
                <a:spcPts val="0"/>
              </a:spcAft>
              <a:buNone/>
            </a:pPr>
            <a:r>
              <a:rPr lang="ja-JP">
                <a:solidFill>
                  <a:schemeClr val="dk1"/>
                </a:solidFill>
              </a:rPr>
              <a:t>順次走査のためにキーをソートされた順序で保持します。</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highlight>
                <a:srgbClr val="FF0000"/>
              </a:highlight>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2e2d17292f4_0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2e2d17292f4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JP">
                <a:solidFill>
                  <a:schemeClr val="dk1"/>
                </a:solidFill>
              </a:rPr>
              <a:t>140 までのすべての 10 の倍数を含む t=2 の順序の B ツリーの図を示します。</a:t>
            </a:r>
            <a:endParaRPr>
              <a:solidFill>
                <a:schemeClr val="dk1"/>
              </a:solidFill>
            </a:endParaRPr>
          </a:p>
          <a:p>
            <a:pPr indent="0" lvl="0" marL="0" rtl="0" algn="l">
              <a:spcBef>
                <a:spcPts val="0"/>
              </a:spcBef>
              <a:spcAft>
                <a:spcPts val="0"/>
              </a:spcAft>
              <a:buNone/>
            </a:pPr>
            <a:r>
              <a:rPr lang="ja-JP">
                <a:solidFill>
                  <a:schemeClr val="dk1"/>
                </a:solidFill>
              </a:rPr>
              <a:t>ノードは複数の子とキー（数千個でも）を持つことができます。</a:t>
            </a:r>
            <a:endParaRPr>
              <a:solidFill>
                <a:schemeClr val="dk1"/>
              </a:solidFill>
            </a:endParaRPr>
          </a:p>
          <a:p>
            <a:pPr indent="0" lvl="0" marL="0" rtl="0" algn="l">
              <a:spcBef>
                <a:spcPts val="0"/>
              </a:spcBef>
              <a:spcAft>
                <a:spcPts val="0"/>
              </a:spcAft>
              <a:buNone/>
            </a:pPr>
            <a:r>
              <a:rPr lang="ja-JP">
                <a:solidFill>
                  <a:schemeClr val="dk1"/>
                </a:solidFill>
              </a:rPr>
              <a:t>ツリーを上から下までトラバースするには O(log N) かかります。</a:t>
            </a:r>
            <a:endParaRPr>
              <a:solidFill>
                <a:schemeClr val="dk1"/>
              </a:solidFill>
            </a:endParaRPr>
          </a:p>
          <a:p>
            <a:pPr indent="0" lvl="0" marL="0" rtl="0" algn="l">
              <a:spcBef>
                <a:spcPts val="0"/>
              </a:spcBef>
              <a:spcAft>
                <a:spcPts val="0"/>
              </a:spcAft>
              <a:buNone/>
            </a:pPr>
            <a:r>
              <a:rPr lang="ja-JP">
                <a:solidFill>
                  <a:schemeClr val="dk1"/>
                </a:solidFill>
              </a:rPr>
              <a:t>search()、insert()、remove() などのすべての操作には O(log N) かかります。</a:t>
            </a:r>
            <a:endParaRPr>
              <a:solidFill>
                <a:schemeClr val="dk1"/>
              </a:solidFill>
            </a:endParaRPr>
          </a:p>
          <a:p>
            <a:pPr indent="0" lvl="0" marL="0" rtl="0" algn="l">
              <a:spcBef>
                <a:spcPts val="0"/>
              </a:spcBef>
              <a:spcAft>
                <a:spcPts val="0"/>
              </a:spcAft>
              <a:buNone/>
            </a:pPr>
            <a:r>
              <a:rPr lang="ja-JP">
                <a:solidFill>
                  <a:schemeClr val="dk1"/>
                </a:solidFill>
              </a:rPr>
              <a:t>順次走査のためにキーをソートされた順序で保持します。</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highlight>
                <a:srgbClr val="FF0000"/>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e2372c0ef2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e2372c0ef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2e2d17292f4_0_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2e2d17292f4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JP">
                <a:solidFill>
                  <a:schemeClr val="dk1"/>
                </a:solidFill>
              </a:rPr>
              <a:t>140 までのすべての 10 の倍数を含む t=2 の順序の B ツリーの図を示します。</a:t>
            </a:r>
            <a:endParaRPr>
              <a:solidFill>
                <a:schemeClr val="dk1"/>
              </a:solidFill>
            </a:endParaRPr>
          </a:p>
          <a:p>
            <a:pPr indent="0" lvl="0" marL="0" rtl="0" algn="l">
              <a:spcBef>
                <a:spcPts val="0"/>
              </a:spcBef>
              <a:spcAft>
                <a:spcPts val="0"/>
              </a:spcAft>
              <a:buNone/>
            </a:pPr>
            <a:r>
              <a:rPr lang="ja-JP">
                <a:solidFill>
                  <a:schemeClr val="dk1"/>
                </a:solidFill>
              </a:rPr>
              <a:t>ノードは複数の子とキー（数千個でも）を持つことができます。</a:t>
            </a:r>
            <a:endParaRPr>
              <a:solidFill>
                <a:schemeClr val="dk1"/>
              </a:solidFill>
            </a:endParaRPr>
          </a:p>
          <a:p>
            <a:pPr indent="0" lvl="0" marL="0" rtl="0" algn="l">
              <a:spcBef>
                <a:spcPts val="0"/>
              </a:spcBef>
              <a:spcAft>
                <a:spcPts val="0"/>
              </a:spcAft>
              <a:buNone/>
            </a:pPr>
            <a:r>
              <a:rPr lang="ja-JP">
                <a:solidFill>
                  <a:schemeClr val="dk1"/>
                </a:solidFill>
              </a:rPr>
              <a:t>ツリーを上から下までトラバースするには O(log N) かかります。</a:t>
            </a:r>
            <a:endParaRPr>
              <a:solidFill>
                <a:schemeClr val="dk1"/>
              </a:solidFill>
            </a:endParaRPr>
          </a:p>
          <a:p>
            <a:pPr indent="0" lvl="0" marL="0" rtl="0" algn="l">
              <a:spcBef>
                <a:spcPts val="0"/>
              </a:spcBef>
              <a:spcAft>
                <a:spcPts val="0"/>
              </a:spcAft>
              <a:buNone/>
            </a:pPr>
            <a:r>
              <a:rPr lang="ja-JP">
                <a:solidFill>
                  <a:schemeClr val="dk1"/>
                </a:solidFill>
              </a:rPr>
              <a:t>search()、insert()、remove() などのすべての操作には O(log N) かかります。</a:t>
            </a:r>
            <a:endParaRPr>
              <a:solidFill>
                <a:schemeClr val="dk1"/>
              </a:solidFill>
            </a:endParaRPr>
          </a:p>
          <a:p>
            <a:pPr indent="0" lvl="0" marL="0" rtl="0" algn="l">
              <a:spcBef>
                <a:spcPts val="0"/>
              </a:spcBef>
              <a:spcAft>
                <a:spcPts val="0"/>
              </a:spcAft>
              <a:buNone/>
            </a:pPr>
            <a:r>
              <a:rPr lang="ja-JP">
                <a:solidFill>
                  <a:schemeClr val="dk1"/>
                </a:solidFill>
              </a:rPr>
              <a:t>順次走査のためにキーをソートされた順序で保持します。</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highlight>
                <a:srgbClr val="FF0000"/>
              </a:highlight>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2e2d17292f4_0_1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2e2d17292f4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JP">
                <a:solidFill>
                  <a:schemeClr val="dk1"/>
                </a:solidFill>
              </a:rPr>
              <a:t>140 までのすべての 10 の倍数を含む t=2 の順序の B ツリーの図を示します。</a:t>
            </a:r>
            <a:endParaRPr>
              <a:solidFill>
                <a:schemeClr val="dk1"/>
              </a:solidFill>
            </a:endParaRPr>
          </a:p>
          <a:p>
            <a:pPr indent="0" lvl="0" marL="0" rtl="0" algn="l">
              <a:spcBef>
                <a:spcPts val="0"/>
              </a:spcBef>
              <a:spcAft>
                <a:spcPts val="0"/>
              </a:spcAft>
              <a:buNone/>
            </a:pPr>
            <a:r>
              <a:rPr lang="ja-JP">
                <a:solidFill>
                  <a:schemeClr val="dk1"/>
                </a:solidFill>
              </a:rPr>
              <a:t>ノードは複数の子とキー（数千個でも）を持つことができます。</a:t>
            </a:r>
            <a:endParaRPr>
              <a:solidFill>
                <a:schemeClr val="dk1"/>
              </a:solidFill>
            </a:endParaRPr>
          </a:p>
          <a:p>
            <a:pPr indent="0" lvl="0" marL="0" rtl="0" algn="l">
              <a:spcBef>
                <a:spcPts val="0"/>
              </a:spcBef>
              <a:spcAft>
                <a:spcPts val="0"/>
              </a:spcAft>
              <a:buNone/>
            </a:pPr>
            <a:r>
              <a:rPr lang="ja-JP">
                <a:solidFill>
                  <a:schemeClr val="dk1"/>
                </a:solidFill>
              </a:rPr>
              <a:t>ツリーを上から下までトラバースするには O(log N) かかります。</a:t>
            </a:r>
            <a:endParaRPr>
              <a:solidFill>
                <a:schemeClr val="dk1"/>
              </a:solidFill>
            </a:endParaRPr>
          </a:p>
          <a:p>
            <a:pPr indent="0" lvl="0" marL="0" rtl="0" algn="l">
              <a:spcBef>
                <a:spcPts val="0"/>
              </a:spcBef>
              <a:spcAft>
                <a:spcPts val="0"/>
              </a:spcAft>
              <a:buNone/>
            </a:pPr>
            <a:r>
              <a:rPr lang="ja-JP">
                <a:solidFill>
                  <a:schemeClr val="dk1"/>
                </a:solidFill>
              </a:rPr>
              <a:t>search()、insert()、remove() などのすべての操作には O(log N) かかります。</a:t>
            </a:r>
            <a:endParaRPr>
              <a:solidFill>
                <a:schemeClr val="dk1"/>
              </a:solidFill>
            </a:endParaRPr>
          </a:p>
          <a:p>
            <a:pPr indent="0" lvl="0" marL="0" rtl="0" algn="l">
              <a:spcBef>
                <a:spcPts val="0"/>
              </a:spcBef>
              <a:spcAft>
                <a:spcPts val="0"/>
              </a:spcAft>
              <a:buNone/>
            </a:pPr>
            <a:r>
              <a:rPr lang="ja-JP">
                <a:solidFill>
                  <a:schemeClr val="dk1"/>
                </a:solidFill>
              </a:rPr>
              <a:t>順次走査のためにキーをソートされた順序で保持します。</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highlight>
                <a:srgbClr val="FF0000"/>
              </a:highlight>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2e2d17292f4_0_1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2e2d17292f4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JP">
                <a:solidFill>
                  <a:schemeClr val="dk1"/>
                </a:solidFill>
              </a:rPr>
              <a:t>140 までのすべての 10 の倍数を含む t=2 の順序の B ツリーの図を示します。</a:t>
            </a:r>
            <a:endParaRPr>
              <a:solidFill>
                <a:schemeClr val="dk1"/>
              </a:solidFill>
            </a:endParaRPr>
          </a:p>
          <a:p>
            <a:pPr indent="0" lvl="0" marL="0" rtl="0" algn="l">
              <a:spcBef>
                <a:spcPts val="0"/>
              </a:spcBef>
              <a:spcAft>
                <a:spcPts val="0"/>
              </a:spcAft>
              <a:buNone/>
            </a:pPr>
            <a:r>
              <a:rPr lang="ja-JP">
                <a:solidFill>
                  <a:schemeClr val="dk1"/>
                </a:solidFill>
              </a:rPr>
              <a:t>ノードは複数の子とキー（数千個でも）を持つことができます。</a:t>
            </a:r>
            <a:endParaRPr>
              <a:solidFill>
                <a:schemeClr val="dk1"/>
              </a:solidFill>
            </a:endParaRPr>
          </a:p>
          <a:p>
            <a:pPr indent="0" lvl="0" marL="0" rtl="0" algn="l">
              <a:spcBef>
                <a:spcPts val="0"/>
              </a:spcBef>
              <a:spcAft>
                <a:spcPts val="0"/>
              </a:spcAft>
              <a:buNone/>
            </a:pPr>
            <a:r>
              <a:rPr lang="ja-JP">
                <a:solidFill>
                  <a:schemeClr val="dk1"/>
                </a:solidFill>
              </a:rPr>
              <a:t>ツリーを上から下までトラバースするには O(log N) かかります。</a:t>
            </a:r>
            <a:endParaRPr>
              <a:solidFill>
                <a:schemeClr val="dk1"/>
              </a:solidFill>
            </a:endParaRPr>
          </a:p>
          <a:p>
            <a:pPr indent="0" lvl="0" marL="0" rtl="0" algn="l">
              <a:spcBef>
                <a:spcPts val="0"/>
              </a:spcBef>
              <a:spcAft>
                <a:spcPts val="0"/>
              </a:spcAft>
              <a:buNone/>
            </a:pPr>
            <a:r>
              <a:rPr lang="ja-JP">
                <a:solidFill>
                  <a:schemeClr val="dk1"/>
                </a:solidFill>
              </a:rPr>
              <a:t>search()、insert()、remove() などのすべての操作には O(log N) かかります。</a:t>
            </a:r>
            <a:endParaRPr>
              <a:solidFill>
                <a:schemeClr val="dk1"/>
              </a:solidFill>
            </a:endParaRPr>
          </a:p>
          <a:p>
            <a:pPr indent="0" lvl="0" marL="0" rtl="0" algn="l">
              <a:spcBef>
                <a:spcPts val="0"/>
              </a:spcBef>
              <a:spcAft>
                <a:spcPts val="0"/>
              </a:spcAft>
              <a:buNone/>
            </a:pPr>
            <a:r>
              <a:rPr lang="ja-JP">
                <a:solidFill>
                  <a:schemeClr val="dk1"/>
                </a:solidFill>
              </a:rPr>
              <a:t>順次走査のためにキーをソートされた順序で保持します。</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ja-JP">
                <a:solidFill>
                  <a:schemeClr val="dk1"/>
                </a:solidFill>
              </a:rPr>
              <a:t>横一直線に並べるとかでは、探索むずいので</a:t>
            </a:r>
            <a:endParaRPr>
              <a:solidFill>
                <a:schemeClr val="dk1"/>
              </a:solidFill>
            </a:endParaRPr>
          </a:p>
          <a:p>
            <a:pPr indent="0" lvl="0" marL="0" rtl="0" algn="l">
              <a:spcBef>
                <a:spcPts val="0"/>
              </a:spcBef>
              <a:spcAft>
                <a:spcPts val="0"/>
              </a:spcAft>
              <a:buNone/>
            </a:pPr>
            <a:r>
              <a:rPr lang="ja-JP">
                <a:solidFill>
                  <a:schemeClr val="dk1"/>
                </a:solidFill>
              </a:rPr>
              <a:t>計算量ではlog 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15000"/>
              </a:lnSpc>
              <a:spcBef>
                <a:spcPts val="1200"/>
              </a:spcBef>
              <a:spcAft>
                <a:spcPts val="0"/>
              </a:spcAft>
              <a:buNone/>
            </a:pPr>
            <a:r>
              <a:rPr lang="ja-JP">
                <a:solidFill>
                  <a:schemeClr val="dk1"/>
                </a:solidFill>
              </a:rPr>
              <a:t>B-tree自体の内部構造としての</a:t>
            </a:r>
            <a:r>
              <a:rPr lang="ja-JP">
                <a:solidFill>
                  <a:srgbClr val="FF0000"/>
                </a:solidFill>
              </a:rPr>
              <a:t>インデックスは必ず数値で表現されます</a:t>
            </a:r>
            <a:r>
              <a:rPr lang="ja-JP">
                <a:solidFill>
                  <a:schemeClr val="dk1"/>
                </a:solidFill>
              </a:rPr>
              <a:t>が、データベースのキーとして使われる値は数値である必要はありません。</a:t>
            </a:r>
            <a:endParaRPr>
              <a:solidFill>
                <a:schemeClr val="dk1"/>
              </a:solidFill>
            </a:endParaRPr>
          </a:p>
          <a:p>
            <a:pPr indent="0" lvl="0" marL="0" rtl="0" algn="l">
              <a:lnSpc>
                <a:spcPct val="115000"/>
              </a:lnSpc>
              <a:spcBef>
                <a:spcPts val="1200"/>
              </a:spcBef>
              <a:spcAft>
                <a:spcPts val="0"/>
              </a:spcAft>
              <a:buNone/>
            </a:pPr>
            <a:r>
              <a:rPr lang="ja-JP">
                <a:solidFill>
                  <a:schemeClr val="dk1"/>
                </a:solidFill>
              </a:rPr>
              <a:t>この画像　ノードを文字にしててわかりづらいから木構造のノードの中身は数字にする</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highlight>
                <a:srgbClr val="FF0000"/>
              </a:highlight>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g2e2d17292f4_0_1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2e2d17292f4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JP">
                <a:solidFill>
                  <a:schemeClr val="dk1"/>
                </a:solidFill>
              </a:rPr>
              <a:t>140 までのすべての 10 の倍数を含む t=2 の順序の B ツリーの図を示します。</a:t>
            </a:r>
            <a:endParaRPr>
              <a:solidFill>
                <a:schemeClr val="dk1"/>
              </a:solidFill>
            </a:endParaRPr>
          </a:p>
          <a:p>
            <a:pPr indent="0" lvl="0" marL="0" rtl="0" algn="l">
              <a:spcBef>
                <a:spcPts val="0"/>
              </a:spcBef>
              <a:spcAft>
                <a:spcPts val="0"/>
              </a:spcAft>
              <a:buNone/>
            </a:pPr>
            <a:r>
              <a:rPr lang="ja-JP">
                <a:solidFill>
                  <a:schemeClr val="dk1"/>
                </a:solidFill>
              </a:rPr>
              <a:t>ノードは複数の子とキー（数千個でも）を持つことができます。</a:t>
            </a:r>
            <a:endParaRPr>
              <a:solidFill>
                <a:schemeClr val="dk1"/>
              </a:solidFill>
            </a:endParaRPr>
          </a:p>
          <a:p>
            <a:pPr indent="0" lvl="0" marL="0" rtl="0" algn="l">
              <a:spcBef>
                <a:spcPts val="0"/>
              </a:spcBef>
              <a:spcAft>
                <a:spcPts val="0"/>
              </a:spcAft>
              <a:buNone/>
            </a:pPr>
            <a:r>
              <a:rPr lang="ja-JP">
                <a:solidFill>
                  <a:schemeClr val="dk1"/>
                </a:solidFill>
              </a:rPr>
              <a:t>ツリーを上から下までトラバースするには O(log N) かかります。</a:t>
            </a:r>
            <a:endParaRPr>
              <a:solidFill>
                <a:schemeClr val="dk1"/>
              </a:solidFill>
            </a:endParaRPr>
          </a:p>
          <a:p>
            <a:pPr indent="0" lvl="0" marL="0" rtl="0" algn="l">
              <a:spcBef>
                <a:spcPts val="0"/>
              </a:spcBef>
              <a:spcAft>
                <a:spcPts val="0"/>
              </a:spcAft>
              <a:buNone/>
            </a:pPr>
            <a:r>
              <a:rPr lang="ja-JP">
                <a:solidFill>
                  <a:schemeClr val="dk1"/>
                </a:solidFill>
              </a:rPr>
              <a:t>search()、insert()、remove() などのすべての操作には O(log N) かかります。</a:t>
            </a:r>
            <a:endParaRPr>
              <a:solidFill>
                <a:schemeClr val="dk1"/>
              </a:solidFill>
            </a:endParaRPr>
          </a:p>
          <a:p>
            <a:pPr indent="0" lvl="0" marL="0" rtl="0" algn="l">
              <a:spcBef>
                <a:spcPts val="0"/>
              </a:spcBef>
              <a:spcAft>
                <a:spcPts val="0"/>
              </a:spcAft>
              <a:buNone/>
            </a:pPr>
            <a:r>
              <a:rPr lang="ja-JP">
                <a:solidFill>
                  <a:schemeClr val="dk1"/>
                </a:solidFill>
              </a:rPr>
              <a:t>順次走査のためにキーをソートされた順序で保持します。</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ja-JP">
                <a:solidFill>
                  <a:schemeClr val="dk1"/>
                </a:solidFill>
              </a:rPr>
              <a:t>横一直線に並べるとかでは、探索むずいので</a:t>
            </a:r>
            <a:endParaRPr>
              <a:solidFill>
                <a:schemeClr val="dk1"/>
              </a:solidFill>
            </a:endParaRPr>
          </a:p>
          <a:p>
            <a:pPr indent="0" lvl="0" marL="0" rtl="0" algn="l">
              <a:spcBef>
                <a:spcPts val="0"/>
              </a:spcBef>
              <a:spcAft>
                <a:spcPts val="0"/>
              </a:spcAft>
              <a:buNone/>
            </a:pPr>
            <a:r>
              <a:rPr lang="ja-JP">
                <a:solidFill>
                  <a:schemeClr val="dk1"/>
                </a:solidFill>
              </a:rPr>
              <a:t>計算量ではlog 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15000"/>
              </a:lnSpc>
              <a:spcBef>
                <a:spcPts val="1200"/>
              </a:spcBef>
              <a:spcAft>
                <a:spcPts val="0"/>
              </a:spcAft>
              <a:buNone/>
            </a:pPr>
            <a:r>
              <a:rPr lang="ja-JP">
                <a:solidFill>
                  <a:schemeClr val="dk1"/>
                </a:solidFill>
              </a:rPr>
              <a:t>B-tree自体の内部構造としての</a:t>
            </a:r>
            <a:r>
              <a:rPr lang="ja-JP">
                <a:solidFill>
                  <a:srgbClr val="FF0000"/>
                </a:solidFill>
              </a:rPr>
              <a:t>インデックスは必ず数値で表現されます</a:t>
            </a:r>
            <a:r>
              <a:rPr lang="ja-JP">
                <a:solidFill>
                  <a:schemeClr val="dk1"/>
                </a:solidFill>
              </a:rPr>
              <a:t>が、データベースのキーとして使われる値は数値である必要はありません。</a:t>
            </a:r>
            <a:endParaRPr>
              <a:solidFill>
                <a:schemeClr val="dk1"/>
              </a:solidFill>
            </a:endParaRPr>
          </a:p>
          <a:p>
            <a:pPr indent="0" lvl="0" marL="0" rtl="0" algn="l">
              <a:lnSpc>
                <a:spcPct val="115000"/>
              </a:lnSpc>
              <a:spcBef>
                <a:spcPts val="1200"/>
              </a:spcBef>
              <a:spcAft>
                <a:spcPts val="0"/>
              </a:spcAft>
              <a:buNone/>
            </a:pPr>
            <a:r>
              <a:rPr lang="ja-JP">
                <a:solidFill>
                  <a:schemeClr val="dk1"/>
                </a:solidFill>
              </a:rPr>
              <a:t>この画像　ノードを文字にしててわかりづらいから木構造のノードの中身は数字にする</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highlight>
                <a:srgbClr val="FF0000"/>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g2e2d17292f4_0_1624"/>
          <p:cNvSpPr txBox="1"/>
          <p:nvPr>
            <p:ph type="ctrTitle"/>
          </p:nvPr>
        </p:nvSpPr>
        <p:spPr>
          <a:xfrm>
            <a:off x="415611" y="992767"/>
            <a:ext cx="11360700" cy="2736900"/>
          </a:xfrm>
          <a:prstGeom prst="rect">
            <a:avLst/>
          </a:prstGeom>
        </p:spPr>
        <p:txBody>
          <a:bodyPr anchorCtr="0" anchor="b" bIns="121900" lIns="121900" spcFirstLastPara="1" rIns="121900" wrap="square" tIns="121900">
            <a:normAutofit/>
          </a:bodyPr>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11" name="Google Shape;11;g2e2d17292f4_0_1624"/>
          <p:cNvSpPr txBox="1"/>
          <p:nvPr>
            <p:ph idx="1" type="subTitle"/>
          </p:nvPr>
        </p:nvSpPr>
        <p:spPr>
          <a:xfrm>
            <a:off x="415600" y="3778833"/>
            <a:ext cx="11360700" cy="10569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12" name="Google Shape;12;g2e2d17292f4_0_162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g2e2d17292f4_0_1659"/>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rmAutofit/>
          </a:bodyPr>
          <a:lstStyle>
            <a:lvl1pPr lvl="0" rtl="0" algn="ctr">
              <a:spcBef>
                <a:spcPts val="0"/>
              </a:spcBef>
              <a:spcAft>
                <a:spcPts val="0"/>
              </a:spcAft>
              <a:buSzPts val="16000"/>
              <a:buNone/>
              <a:defRPr sz="16000"/>
            </a:lvl1pPr>
            <a:lvl2pPr lvl="1" rtl="0" algn="ctr">
              <a:spcBef>
                <a:spcPts val="0"/>
              </a:spcBef>
              <a:spcAft>
                <a:spcPts val="0"/>
              </a:spcAft>
              <a:buSzPts val="16000"/>
              <a:buNone/>
              <a:defRPr sz="16000"/>
            </a:lvl2pPr>
            <a:lvl3pPr lvl="2" rtl="0" algn="ctr">
              <a:spcBef>
                <a:spcPts val="0"/>
              </a:spcBef>
              <a:spcAft>
                <a:spcPts val="0"/>
              </a:spcAft>
              <a:buSzPts val="16000"/>
              <a:buNone/>
              <a:defRPr sz="16000"/>
            </a:lvl3pPr>
            <a:lvl4pPr lvl="3" rtl="0" algn="ctr">
              <a:spcBef>
                <a:spcPts val="0"/>
              </a:spcBef>
              <a:spcAft>
                <a:spcPts val="0"/>
              </a:spcAft>
              <a:buSzPts val="16000"/>
              <a:buNone/>
              <a:defRPr sz="16000"/>
            </a:lvl4pPr>
            <a:lvl5pPr lvl="4" rtl="0" algn="ctr">
              <a:spcBef>
                <a:spcPts val="0"/>
              </a:spcBef>
              <a:spcAft>
                <a:spcPts val="0"/>
              </a:spcAft>
              <a:buSzPts val="16000"/>
              <a:buNone/>
              <a:defRPr sz="16000"/>
            </a:lvl5pPr>
            <a:lvl6pPr lvl="5" rtl="0" algn="ctr">
              <a:spcBef>
                <a:spcPts val="0"/>
              </a:spcBef>
              <a:spcAft>
                <a:spcPts val="0"/>
              </a:spcAft>
              <a:buSzPts val="16000"/>
              <a:buNone/>
              <a:defRPr sz="16000"/>
            </a:lvl6pPr>
            <a:lvl7pPr lvl="6" rtl="0" algn="ctr">
              <a:spcBef>
                <a:spcPts val="0"/>
              </a:spcBef>
              <a:spcAft>
                <a:spcPts val="0"/>
              </a:spcAft>
              <a:buSzPts val="16000"/>
              <a:buNone/>
              <a:defRPr sz="16000"/>
            </a:lvl7pPr>
            <a:lvl8pPr lvl="7" rtl="0" algn="ctr">
              <a:spcBef>
                <a:spcPts val="0"/>
              </a:spcBef>
              <a:spcAft>
                <a:spcPts val="0"/>
              </a:spcAft>
              <a:buSzPts val="16000"/>
              <a:buNone/>
              <a:defRPr sz="16000"/>
            </a:lvl8pPr>
            <a:lvl9pPr lvl="8" rtl="0" algn="ctr">
              <a:spcBef>
                <a:spcPts val="0"/>
              </a:spcBef>
              <a:spcAft>
                <a:spcPts val="0"/>
              </a:spcAft>
              <a:buSzPts val="16000"/>
              <a:buNone/>
              <a:defRPr sz="16000"/>
            </a:lvl9pPr>
          </a:lstStyle>
          <a:p>
            <a:r>
              <a:t>xx%</a:t>
            </a:r>
          </a:p>
        </p:txBody>
      </p:sp>
      <p:sp>
        <p:nvSpPr>
          <p:cNvPr id="46" name="Google Shape;46;g2e2d17292f4_0_1659"/>
          <p:cNvSpPr txBox="1"/>
          <p:nvPr>
            <p:ph idx="1" type="body"/>
          </p:nvPr>
        </p:nvSpPr>
        <p:spPr>
          <a:xfrm>
            <a:off x="415600" y="4202967"/>
            <a:ext cx="11360700" cy="1734300"/>
          </a:xfrm>
          <a:prstGeom prst="rect">
            <a:avLst/>
          </a:prstGeom>
        </p:spPr>
        <p:txBody>
          <a:bodyPr anchorCtr="0" anchor="t" bIns="121900" lIns="121900" spcFirstLastPara="1" rIns="121900" wrap="square" tIns="121900">
            <a:normAutofit/>
          </a:bodyPr>
          <a:lstStyle>
            <a:lvl1pPr indent="-381000" lvl="0" marL="457200" rtl="0" algn="ctr">
              <a:spcBef>
                <a:spcPts val="0"/>
              </a:spcBef>
              <a:spcAft>
                <a:spcPts val="0"/>
              </a:spcAft>
              <a:buSzPts val="2400"/>
              <a:buChar char="●"/>
              <a:defRPr/>
            </a:lvl1pPr>
            <a:lvl2pPr indent="-349250" lvl="1" marL="914400" rtl="0" algn="ctr">
              <a:spcBef>
                <a:spcPts val="0"/>
              </a:spcBef>
              <a:spcAft>
                <a:spcPts val="0"/>
              </a:spcAft>
              <a:buSzPts val="1900"/>
              <a:buChar char="○"/>
              <a:defRPr/>
            </a:lvl2pPr>
            <a:lvl3pPr indent="-349250" lvl="2" marL="1371600" rtl="0" algn="ctr">
              <a:spcBef>
                <a:spcPts val="0"/>
              </a:spcBef>
              <a:spcAft>
                <a:spcPts val="0"/>
              </a:spcAft>
              <a:buSzPts val="1900"/>
              <a:buChar char="■"/>
              <a:defRPr/>
            </a:lvl3pPr>
            <a:lvl4pPr indent="-349250" lvl="3" marL="1828800" rtl="0" algn="ctr">
              <a:spcBef>
                <a:spcPts val="0"/>
              </a:spcBef>
              <a:spcAft>
                <a:spcPts val="0"/>
              </a:spcAft>
              <a:buSzPts val="1900"/>
              <a:buChar char="●"/>
              <a:defRPr/>
            </a:lvl4pPr>
            <a:lvl5pPr indent="-349250" lvl="4" marL="2286000" rtl="0" algn="ctr">
              <a:spcBef>
                <a:spcPts val="0"/>
              </a:spcBef>
              <a:spcAft>
                <a:spcPts val="0"/>
              </a:spcAft>
              <a:buSzPts val="1900"/>
              <a:buChar char="○"/>
              <a:defRPr/>
            </a:lvl5pPr>
            <a:lvl6pPr indent="-349250" lvl="5" marL="2743200" rtl="0" algn="ctr">
              <a:spcBef>
                <a:spcPts val="0"/>
              </a:spcBef>
              <a:spcAft>
                <a:spcPts val="0"/>
              </a:spcAft>
              <a:buSzPts val="1900"/>
              <a:buChar char="■"/>
              <a:defRPr/>
            </a:lvl6pPr>
            <a:lvl7pPr indent="-349250" lvl="6" marL="3200400" rtl="0" algn="ctr">
              <a:spcBef>
                <a:spcPts val="0"/>
              </a:spcBef>
              <a:spcAft>
                <a:spcPts val="0"/>
              </a:spcAft>
              <a:buSzPts val="1900"/>
              <a:buChar char="●"/>
              <a:defRPr/>
            </a:lvl7pPr>
            <a:lvl8pPr indent="-349250" lvl="7" marL="3657600" rtl="0" algn="ctr">
              <a:spcBef>
                <a:spcPts val="0"/>
              </a:spcBef>
              <a:spcAft>
                <a:spcPts val="0"/>
              </a:spcAft>
              <a:buSzPts val="1900"/>
              <a:buChar char="○"/>
              <a:defRPr/>
            </a:lvl8pPr>
            <a:lvl9pPr indent="-349250" lvl="8" marL="4114800" rtl="0" algn="ctr">
              <a:spcBef>
                <a:spcPts val="0"/>
              </a:spcBef>
              <a:spcAft>
                <a:spcPts val="0"/>
              </a:spcAft>
              <a:buSzPts val="1900"/>
              <a:buChar char="■"/>
              <a:defRPr/>
            </a:lvl9pPr>
          </a:lstStyle>
          <a:p/>
        </p:txBody>
      </p:sp>
      <p:sp>
        <p:nvSpPr>
          <p:cNvPr id="47" name="Google Shape;47;g2e2d17292f4_0_165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g2e2d17292f4_0_166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 type="obj">
  <p:cSld name="OBJECT">
    <p:spTree>
      <p:nvGrpSpPr>
        <p:cNvPr id="50" name="Shape 50"/>
        <p:cNvGrpSpPr/>
        <p:nvPr/>
      </p:nvGrpSpPr>
      <p:grpSpPr>
        <a:xfrm>
          <a:off x="0" y="0"/>
          <a:ext cx="0" cy="0"/>
          <a:chOff x="0" y="0"/>
          <a:chExt cx="0" cy="0"/>
        </a:xfrm>
      </p:grpSpPr>
      <p:sp>
        <p:nvSpPr>
          <p:cNvPr id="51" name="Google Shape;51;g2e2d17292f4_0_166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52" name="Google Shape;52;g2e2d17292f4_0_166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1600"/>
              </a:spcBef>
              <a:spcAft>
                <a:spcPts val="0"/>
              </a:spcAft>
              <a:buClr>
                <a:schemeClr val="dk1"/>
              </a:buClr>
              <a:buSzPts val="18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53" name="Google Shape;53;g2e2d17292f4_0_166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g2e2d17292f4_0_166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g2e2d17292f4_0_166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セクション見出し">
  <p:cSld name="SECTION_HEADER_1">
    <p:spTree>
      <p:nvGrpSpPr>
        <p:cNvPr id="56" name="Shape 56"/>
        <p:cNvGrpSpPr/>
        <p:nvPr/>
      </p:nvGrpSpPr>
      <p:grpSpPr>
        <a:xfrm>
          <a:off x="0" y="0"/>
          <a:ext cx="0" cy="0"/>
          <a:chOff x="0" y="0"/>
          <a:chExt cx="0" cy="0"/>
        </a:xfrm>
      </p:grpSpPr>
      <p:sp>
        <p:nvSpPr>
          <p:cNvPr id="57" name="Google Shape;57;g2e2d17292f4_0_1671"/>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6000"/>
              <a:buFont typeface="Arial"/>
              <a:buNone/>
              <a:defRPr sz="6000"/>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58" name="Google Shape;58;g2e2d17292f4_0_1671"/>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rgbClr val="757575"/>
              </a:buClr>
              <a:buSzPts val="2400"/>
              <a:buNone/>
              <a:defRPr sz="2400">
                <a:solidFill>
                  <a:srgbClr val="757575"/>
                </a:solidFill>
              </a:defRPr>
            </a:lvl1pPr>
            <a:lvl2pPr indent="-228600" lvl="1" marL="914400" rtl="0" algn="l">
              <a:lnSpc>
                <a:spcPct val="90000"/>
              </a:lnSpc>
              <a:spcBef>
                <a:spcPts val="1600"/>
              </a:spcBef>
              <a:spcAft>
                <a:spcPts val="0"/>
              </a:spcAft>
              <a:buClr>
                <a:srgbClr val="757575"/>
              </a:buClr>
              <a:buSzPts val="2000"/>
              <a:buNone/>
              <a:defRPr sz="2000">
                <a:solidFill>
                  <a:srgbClr val="757575"/>
                </a:solidFill>
              </a:defRPr>
            </a:lvl2pPr>
            <a:lvl3pPr indent="-228600" lvl="2" marL="1371600" rtl="0" algn="l">
              <a:lnSpc>
                <a:spcPct val="90000"/>
              </a:lnSpc>
              <a:spcBef>
                <a:spcPts val="1600"/>
              </a:spcBef>
              <a:spcAft>
                <a:spcPts val="0"/>
              </a:spcAft>
              <a:buClr>
                <a:srgbClr val="757575"/>
              </a:buClr>
              <a:buSzPts val="1800"/>
              <a:buNone/>
              <a:defRPr sz="1800">
                <a:solidFill>
                  <a:srgbClr val="757575"/>
                </a:solidFill>
              </a:defRPr>
            </a:lvl3pPr>
            <a:lvl4pPr indent="-228600" lvl="3" marL="1828800" rtl="0" algn="l">
              <a:lnSpc>
                <a:spcPct val="90000"/>
              </a:lnSpc>
              <a:spcBef>
                <a:spcPts val="1600"/>
              </a:spcBef>
              <a:spcAft>
                <a:spcPts val="0"/>
              </a:spcAft>
              <a:buClr>
                <a:srgbClr val="757575"/>
              </a:buClr>
              <a:buSzPts val="1600"/>
              <a:buNone/>
              <a:defRPr sz="1600">
                <a:solidFill>
                  <a:srgbClr val="757575"/>
                </a:solidFill>
              </a:defRPr>
            </a:lvl4pPr>
            <a:lvl5pPr indent="-228600" lvl="4" marL="2286000" rtl="0" algn="l">
              <a:lnSpc>
                <a:spcPct val="90000"/>
              </a:lnSpc>
              <a:spcBef>
                <a:spcPts val="1600"/>
              </a:spcBef>
              <a:spcAft>
                <a:spcPts val="0"/>
              </a:spcAft>
              <a:buClr>
                <a:srgbClr val="757575"/>
              </a:buClr>
              <a:buSzPts val="1600"/>
              <a:buNone/>
              <a:defRPr sz="1600">
                <a:solidFill>
                  <a:srgbClr val="757575"/>
                </a:solidFill>
              </a:defRPr>
            </a:lvl5pPr>
            <a:lvl6pPr indent="-228600" lvl="5" marL="2743200" rtl="0" algn="l">
              <a:lnSpc>
                <a:spcPct val="90000"/>
              </a:lnSpc>
              <a:spcBef>
                <a:spcPts val="1600"/>
              </a:spcBef>
              <a:spcAft>
                <a:spcPts val="0"/>
              </a:spcAft>
              <a:buClr>
                <a:srgbClr val="757575"/>
              </a:buClr>
              <a:buSzPts val="1600"/>
              <a:buNone/>
              <a:defRPr sz="1600">
                <a:solidFill>
                  <a:srgbClr val="757575"/>
                </a:solidFill>
              </a:defRPr>
            </a:lvl6pPr>
            <a:lvl7pPr indent="-228600" lvl="6" marL="3200400" rtl="0" algn="l">
              <a:lnSpc>
                <a:spcPct val="90000"/>
              </a:lnSpc>
              <a:spcBef>
                <a:spcPts val="1600"/>
              </a:spcBef>
              <a:spcAft>
                <a:spcPts val="0"/>
              </a:spcAft>
              <a:buClr>
                <a:srgbClr val="757575"/>
              </a:buClr>
              <a:buSzPts val="1600"/>
              <a:buNone/>
              <a:defRPr sz="1600">
                <a:solidFill>
                  <a:srgbClr val="757575"/>
                </a:solidFill>
              </a:defRPr>
            </a:lvl7pPr>
            <a:lvl8pPr indent="-228600" lvl="7" marL="3657600" rtl="0" algn="l">
              <a:lnSpc>
                <a:spcPct val="90000"/>
              </a:lnSpc>
              <a:spcBef>
                <a:spcPts val="1600"/>
              </a:spcBef>
              <a:spcAft>
                <a:spcPts val="0"/>
              </a:spcAft>
              <a:buClr>
                <a:srgbClr val="757575"/>
              </a:buClr>
              <a:buSzPts val="1600"/>
              <a:buNone/>
              <a:defRPr sz="1600">
                <a:solidFill>
                  <a:srgbClr val="757575"/>
                </a:solidFill>
              </a:defRPr>
            </a:lvl8pPr>
            <a:lvl9pPr indent="-228600" lvl="8" marL="4114800" rtl="0" algn="l">
              <a:lnSpc>
                <a:spcPct val="90000"/>
              </a:lnSpc>
              <a:spcBef>
                <a:spcPts val="1600"/>
              </a:spcBef>
              <a:spcAft>
                <a:spcPts val="1600"/>
              </a:spcAft>
              <a:buClr>
                <a:srgbClr val="757575"/>
              </a:buClr>
              <a:buSzPts val="1600"/>
              <a:buNone/>
              <a:defRPr sz="1600">
                <a:solidFill>
                  <a:srgbClr val="757575"/>
                </a:solidFill>
              </a:defRPr>
            </a:lvl9pPr>
          </a:lstStyle>
          <a:p/>
        </p:txBody>
      </p:sp>
      <p:sp>
        <p:nvSpPr>
          <p:cNvPr id="59" name="Google Shape;59;g2e2d17292f4_0_167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0" name="Google Shape;60;g2e2d17292f4_0_167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1" name="Google Shape;61;g2e2d17292f4_0_167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g2e2d17292f4_0_1628"/>
          <p:cNvSpPr txBox="1"/>
          <p:nvPr>
            <p:ph type="title"/>
          </p:nvPr>
        </p:nvSpPr>
        <p:spPr>
          <a:xfrm>
            <a:off x="415600" y="2867800"/>
            <a:ext cx="11360700" cy="11223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5" name="Google Shape;15;g2e2d17292f4_0_162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g2e2d17292f4_0_1631"/>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8" name="Google Shape;18;g2e2d17292f4_0_1631"/>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rtl="0">
              <a:spcBef>
                <a:spcPts val="0"/>
              </a:spcBef>
              <a:spcAft>
                <a:spcPts val="0"/>
              </a:spcAft>
              <a:buSzPts val="2400"/>
              <a:buChar char="●"/>
              <a:defRPr/>
            </a:lvl1pPr>
            <a:lvl2pPr indent="-349250" lvl="1" marL="914400" rtl="0">
              <a:spcBef>
                <a:spcPts val="0"/>
              </a:spcBef>
              <a:spcAft>
                <a:spcPts val="0"/>
              </a:spcAft>
              <a:buSzPts val="1900"/>
              <a:buChar char="○"/>
              <a:defRPr/>
            </a:lvl2pPr>
            <a:lvl3pPr indent="-349250" lvl="2" marL="1371600" rtl="0">
              <a:spcBef>
                <a:spcPts val="0"/>
              </a:spcBef>
              <a:spcAft>
                <a:spcPts val="0"/>
              </a:spcAft>
              <a:buSzPts val="1900"/>
              <a:buChar char="■"/>
              <a:defRPr/>
            </a:lvl3pPr>
            <a:lvl4pPr indent="-349250" lvl="3" marL="1828800" rtl="0">
              <a:spcBef>
                <a:spcPts val="0"/>
              </a:spcBef>
              <a:spcAft>
                <a:spcPts val="0"/>
              </a:spcAft>
              <a:buSzPts val="1900"/>
              <a:buChar char="●"/>
              <a:defRPr/>
            </a:lvl4pPr>
            <a:lvl5pPr indent="-349250" lvl="4" marL="2286000" rtl="0">
              <a:spcBef>
                <a:spcPts val="0"/>
              </a:spcBef>
              <a:spcAft>
                <a:spcPts val="0"/>
              </a:spcAft>
              <a:buSzPts val="1900"/>
              <a:buChar char="○"/>
              <a:defRPr/>
            </a:lvl5pPr>
            <a:lvl6pPr indent="-349250" lvl="5" marL="2743200" rtl="0">
              <a:spcBef>
                <a:spcPts val="0"/>
              </a:spcBef>
              <a:spcAft>
                <a:spcPts val="0"/>
              </a:spcAft>
              <a:buSzPts val="1900"/>
              <a:buChar char="■"/>
              <a:defRPr/>
            </a:lvl6pPr>
            <a:lvl7pPr indent="-349250" lvl="6" marL="3200400" rtl="0">
              <a:spcBef>
                <a:spcPts val="0"/>
              </a:spcBef>
              <a:spcAft>
                <a:spcPts val="0"/>
              </a:spcAft>
              <a:buSzPts val="1900"/>
              <a:buChar char="●"/>
              <a:defRPr/>
            </a:lvl7pPr>
            <a:lvl8pPr indent="-349250" lvl="7" marL="3657600" rtl="0">
              <a:spcBef>
                <a:spcPts val="0"/>
              </a:spcBef>
              <a:spcAft>
                <a:spcPts val="0"/>
              </a:spcAft>
              <a:buSzPts val="1900"/>
              <a:buChar char="○"/>
              <a:defRPr/>
            </a:lvl8pPr>
            <a:lvl9pPr indent="-349250" lvl="8" marL="4114800" rtl="0">
              <a:spcBef>
                <a:spcPts val="0"/>
              </a:spcBef>
              <a:spcAft>
                <a:spcPts val="0"/>
              </a:spcAft>
              <a:buSzPts val="1900"/>
              <a:buChar char="■"/>
              <a:defRPr/>
            </a:lvl9pPr>
          </a:lstStyle>
          <a:p/>
        </p:txBody>
      </p:sp>
      <p:sp>
        <p:nvSpPr>
          <p:cNvPr id="19" name="Google Shape;19;g2e2d17292f4_0_163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g2e2d17292f4_0_1635"/>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2" name="Google Shape;22;g2e2d17292f4_0_1635"/>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3" name="Google Shape;23;g2e2d17292f4_0_1635"/>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rtl="0">
              <a:spcBef>
                <a:spcPts val="0"/>
              </a:spcBef>
              <a:spcAft>
                <a:spcPts val="0"/>
              </a:spcAft>
              <a:buSzPts val="1900"/>
              <a:buChar char="●"/>
              <a:defRPr sz="19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4" name="Google Shape;24;g2e2d17292f4_0_163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g2e2d17292f4_0_1640"/>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7" name="Google Shape;27;g2e2d17292f4_0_164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g2e2d17292f4_0_1643"/>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30" name="Google Shape;30;g2e2d17292f4_0_1643"/>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1" name="Google Shape;31;g2e2d17292f4_0_164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g2e2d17292f4_0_1647"/>
          <p:cNvSpPr txBox="1"/>
          <p:nvPr>
            <p:ph type="title"/>
          </p:nvPr>
        </p:nvSpPr>
        <p:spPr>
          <a:xfrm>
            <a:off x="653667" y="600200"/>
            <a:ext cx="8490300" cy="5454300"/>
          </a:xfrm>
          <a:prstGeom prst="rect">
            <a:avLst/>
          </a:prstGeom>
        </p:spPr>
        <p:txBody>
          <a:bodyPr anchorCtr="0" anchor="ctr" bIns="121900" lIns="121900" spcFirstLastPara="1" rIns="121900" wrap="square" tIns="121900">
            <a:norm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
        <p:nvSpPr>
          <p:cNvPr id="34" name="Google Shape;34;g2e2d17292f4_0_164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g2e2d17292f4_0_1650"/>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 name="Google Shape;37;g2e2d17292f4_0_1650"/>
          <p:cNvSpPr txBox="1"/>
          <p:nvPr>
            <p:ph type="title"/>
          </p:nvPr>
        </p:nvSpPr>
        <p:spPr>
          <a:xfrm>
            <a:off x="354000" y="1644233"/>
            <a:ext cx="5393700" cy="1976400"/>
          </a:xfrm>
          <a:prstGeom prst="rect">
            <a:avLst/>
          </a:prstGeom>
        </p:spPr>
        <p:txBody>
          <a:bodyPr anchorCtr="0" anchor="b" bIns="121900" lIns="121900" spcFirstLastPara="1" rIns="121900" wrap="square" tIns="121900">
            <a:normAutofit/>
          </a:bodyPr>
          <a:lstStyle>
            <a:lvl1pPr lvl="0" rtl="0" algn="ctr">
              <a:spcBef>
                <a:spcPts val="0"/>
              </a:spcBef>
              <a:spcAft>
                <a:spcPts val="0"/>
              </a:spcAft>
              <a:buSzPts val="5600"/>
              <a:buNone/>
              <a:defRPr sz="5600"/>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38" name="Google Shape;38;g2e2d17292f4_0_1650"/>
          <p:cNvSpPr txBox="1"/>
          <p:nvPr>
            <p:ph idx="1" type="subTitle"/>
          </p:nvPr>
        </p:nvSpPr>
        <p:spPr>
          <a:xfrm>
            <a:off x="354000" y="3737433"/>
            <a:ext cx="5393700" cy="16467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9" name="Google Shape;39;g2e2d17292f4_0_1650"/>
          <p:cNvSpPr txBox="1"/>
          <p:nvPr>
            <p:ph idx="2" type="body"/>
          </p:nvPr>
        </p:nvSpPr>
        <p:spPr>
          <a:xfrm>
            <a:off x="6586000" y="965433"/>
            <a:ext cx="5115900" cy="4926900"/>
          </a:xfrm>
          <a:prstGeom prst="rect">
            <a:avLst/>
          </a:prstGeom>
        </p:spPr>
        <p:txBody>
          <a:bodyPr anchorCtr="0" anchor="ctr" bIns="121900" lIns="121900" spcFirstLastPara="1" rIns="121900" wrap="square" tIns="121900">
            <a:normAutofit/>
          </a:bodyPr>
          <a:lstStyle>
            <a:lvl1pPr indent="-381000" lvl="0" marL="457200" rtl="0">
              <a:spcBef>
                <a:spcPts val="0"/>
              </a:spcBef>
              <a:spcAft>
                <a:spcPts val="0"/>
              </a:spcAft>
              <a:buSzPts val="2400"/>
              <a:buChar char="●"/>
              <a:defRPr/>
            </a:lvl1pPr>
            <a:lvl2pPr indent="-349250" lvl="1" marL="914400" rtl="0">
              <a:spcBef>
                <a:spcPts val="0"/>
              </a:spcBef>
              <a:spcAft>
                <a:spcPts val="0"/>
              </a:spcAft>
              <a:buSzPts val="1900"/>
              <a:buChar char="○"/>
              <a:defRPr/>
            </a:lvl2pPr>
            <a:lvl3pPr indent="-349250" lvl="2" marL="1371600" rtl="0">
              <a:spcBef>
                <a:spcPts val="0"/>
              </a:spcBef>
              <a:spcAft>
                <a:spcPts val="0"/>
              </a:spcAft>
              <a:buSzPts val="1900"/>
              <a:buChar char="■"/>
              <a:defRPr/>
            </a:lvl3pPr>
            <a:lvl4pPr indent="-349250" lvl="3" marL="1828800" rtl="0">
              <a:spcBef>
                <a:spcPts val="0"/>
              </a:spcBef>
              <a:spcAft>
                <a:spcPts val="0"/>
              </a:spcAft>
              <a:buSzPts val="1900"/>
              <a:buChar char="●"/>
              <a:defRPr/>
            </a:lvl4pPr>
            <a:lvl5pPr indent="-349250" lvl="4" marL="2286000" rtl="0">
              <a:spcBef>
                <a:spcPts val="0"/>
              </a:spcBef>
              <a:spcAft>
                <a:spcPts val="0"/>
              </a:spcAft>
              <a:buSzPts val="1900"/>
              <a:buChar char="○"/>
              <a:defRPr/>
            </a:lvl5pPr>
            <a:lvl6pPr indent="-349250" lvl="5" marL="2743200" rtl="0">
              <a:spcBef>
                <a:spcPts val="0"/>
              </a:spcBef>
              <a:spcAft>
                <a:spcPts val="0"/>
              </a:spcAft>
              <a:buSzPts val="1900"/>
              <a:buChar char="■"/>
              <a:defRPr/>
            </a:lvl6pPr>
            <a:lvl7pPr indent="-349250" lvl="6" marL="3200400" rtl="0">
              <a:spcBef>
                <a:spcPts val="0"/>
              </a:spcBef>
              <a:spcAft>
                <a:spcPts val="0"/>
              </a:spcAft>
              <a:buSzPts val="1900"/>
              <a:buChar char="●"/>
              <a:defRPr/>
            </a:lvl7pPr>
            <a:lvl8pPr indent="-349250" lvl="7" marL="3657600" rtl="0">
              <a:spcBef>
                <a:spcPts val="0"/>
              </a:spcBef>
              <a:spcAft>
                <a:spcPts val="0"/>
              </a:spcAft>
              <a:buSzPts val="1900"/>
              <a:buChar char="○"/>
              <a:defRPr/>
            </a:lvl8pPr>
            <a:lvl9pPr indent="-349250" lvl="8" marL="4114800" rtl="0">
              <a:spcBef>
                <a:spcPts val="0"/>
              </a:spcBef>
              <a:spcAft>
                <a:spcPts val="0"/>
              </a:spcAft>
              <a:buSzPts val="1900"/>
              <a:buChar char="■"/>
              <a:defRPr/>
            </a:lvl9pPr>
          </a:lstStyle>
          <a:p/>
        </p:txBody>
      </p:sp>
      <p:sp>
        <p:nvSpPr>
          <p:cNvPr id="40" name="Google Shape;40;g2e2d17292f4_0_165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g2e2d17292f4_0_1656"/>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rtl="0">
              <a:lnSpc>
                <a:spcPct val="100000"/>
              </a:lnSpc>
              <a:spcBef>
                <a:spcPts val="0"/>
              </a:spcBef>
              <a:spcAft>
                <a:spcPts val="0"/>
              </a:spcAft>
              <a:buSzPts val="2400"/>
              <a:buNone/>
              <a:defRPr/>
            </a:lvl1pPr>
          </a:lstStyle>
          <a:p/>
        </p:txBody>
      </p:sp>
      <p:sp>
        <p:nvSpPr>
          <p:cNvPr id="43" name="Google Shape;43;g2e2d17292f4_0_165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g2e2d17292f4_0_162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rtl="0">
              <a:spcBef>
                <a:spcPts val="0"/>
              </a:spcBef>
              <a:spcAft>
                <a:spcPts val="0"/>
              </a:spcAft>
              <a:buClr>
                <a:schemeClr val="dk1"/>
              </a:buClr>
              <a:buSzPts val="3700"/>
              <a:buNone/>
              <a:defRPr sz="3700">
                <a:solidFill>
                  <a:schemeClr val="dk1"/>
                </a:solidFill>
              </a:defRPr>
            </a:lvl1pPr>
            <a:lvl2pPr lvl="1" rtl="0">
              <a:spcBef>
                <a:spcPts val="0"/>
              </a:spcBef>
              <a:spcAft>
                <a:spcPts val="0"/>
              </a:spcAft>
              <a:buClr>
                <a:schemeClr val="dk1"/>
              </a:buClr>
              <a:buSzPts val="3700"/>
              <a:buNone/>
              <a:defRPr sz="3700">
                <a:solidFill>
                  <a:schemeClr val="dk1"/>
                </a:solidFill>
              </a:defRPr>
            </a:lvl2pPr>
            <a:lvl3pPr lvl="2" rtl="0">
              <a:spcBef>
                <a:spcPts val="0"/>
              </a:spcBef>
              <a:spcAft>
                <a:spcPts val="0"/>
              </a:spcAft>
              <a:buClr>
                <a:schemeClr val="dk1"/>
              </a:buClr>
              <a:buSzPts val="3700"/>
              <a:buNone/>
              <a:defRPr sz="3700">
                <a:solidFill>
                  <a:schemeClr val="dk1"/>
                </a:solidFill>
              </a:defRPr>
            </a:lvl3pPr>
            <a:lvl4pPr lvl="3" rtl="0">
              <a:spcBef>
                <a:spcPts val="0"/>
              </a:spcBef>
              <a:spcAft>
                <a:spcPts val="0"/>
              </a:spcAft>
              <a:buClr>
                <a:schemeClr val="dk1"/>
              </a:buClr>
              <a:buSzPts val="3700"/>
              <a:buNone/>
              <a:defRPr sz="3700">
                <a:solidFill>
                  <a:schemeClr val="dk1"/>
                </a:solidFill>
              </a:defRPr>
            </a:lvl4pPr>
            <a:lvl5pPr lvl="4" rtl="0">
              <a:spcBef>
                <a:spcPts val="0"/>
              </a:spcBef>
              <a:spcAft>
                <a:spcPts val="0"/>
              </a:spcAft>
              <a:buClr>
                <a:schemeClr val="dk1"/>
              </a:buClr>
              <a:buSzPts val="3700"/>
              <a:buNone/>
              <a:defRPr sz="3700">
                <a:solidFill>
                  <a:schemeClr val="dk1"/>
                </a:solidFill>
              </a:defRPr>
            </a:lvl5pPr>
            <a:lvl6pPr lvl="5" rtl="0">
              <a:spcBef>
                <a:spcPts val="0"/>
              </a:spcBef>
              <a:spcAft>
                <a:spcPts val="0"/>
              </a:spcAft>
              <a:buClr>
                <a:schemeClr val="dk1"/>
              </a:buClr>
              <a:buSzPts val="3700"/>
              <a:buNone/>
              <a:defRPr sz="3700">
                <a:solidFill>
                  <a:schemeClr val="dk1"/>
                </a:solidFill>
              </a:defRPr>
            </a:lvl6pPr>
            <a:lvl7pPr lvl="6" rtl="0">
              <a:spcBef>
                <a:spcPts val="0"/>
              </a:spcBef>
              <a:spcAft>
                <a:spcPts val="0"/>
              </a:spcAft>
              <a:buClr>
                <a:schemeClr val="dk1"/>
              </a:buClr>
              <a:buSzPts val="3700"/>
              <a:buNone/>
              <a:defRPr sz="3700">
                <a:solidFill>
                  <a:schemeClr val="dk1"/>
                </a:solidFill>
              </a:defRPr>
            </a:lvl7pPr>
            <a:lvl8pPr lvl="7" rtl="0">
              <a:spcBef>
                <a:spcPts val="0"/>
              </a:spcBef>
              <a:spcAft>
                <a:spcPts val="0"/>
              </a:spcAft>
              <a:buClr>
                <a:schemeClr val="dk1"/>
              </a:buClr>
              <a:buSzPts val="3700"/>
              <a:buNone/>
              <a:defRPr sz="3700">
                <a:solidFill>
                  <a:schemeClr val="dk1"/>
                </a:solidFill>
              </a:defRPr>
            </a:lvl8pPr>
            <a:lvl9pPr lvl="8" rtl="0">
              <a:spcBef>
                <a:spcPts val="0"/>
              </a:spcBef>
              <a:spcAft>
                <a:spcPts val="0"/>
              </a:spcAft>
              <a:buClr>
                <a:schemeClr val="dk1"/>
              </a:buClr>
              <a:buSzPts val="3700"/>
              <a:buNone/>
              <a:defRPr sz="3700">
                <a:solidFill>
                  <a:schemeClr val="dk1"/>
                </a:solidFill>
              </a:defRPr>
            </a:lvl9pPr>
          </a:lstStyle>
          <a:p/>
        </p:txBody>
      </p:sp>
      <p:sp>
        <p:nvSpPr>
          <p:cNvPr id="7" name="Google Shape;7;g2e2d17292f4_0_1620"/>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rtl="0">
              <a:lnSpc>
                <a:spcPct val="115000"/>
              </a:lnSpc>
              <a:spcBef>
                <a:spcPts val="0"/>
              </a:spcBef>
              <a:spcAft>
                <a:spcPts val="0"/>
              </a:spcAft>
              <a:buClr>
                <a:schemeClr val="dk2"/>
              </a:buClr>
              <a:buSzPts val="2400"/>
              <a:buFont typeface="Calibri"/>
              <a:buChar char="●"/>
              <a:defRPr sz="2400">
                <a:solidFill>
                  <a:schemeClr val="dk2"/>
                </a:solidFill>
                <a:latin typeface="Calibri"/>
                <a:ea typeface="Calibri"/>
                <a:cs typeface="Calibri"/>
                <a:sym typeface="Calibri"/>
              </a:defRPr>
            </a:lvl1pPr>
            <a:lvl2pPr indent="-349250" lvl="1" marL="914400" rtl="0">
              <a:lnSpc>
                <a:spcPct val="115000"/>
              </a:lnSpc>
              <a:spcBef>
                <a:spcPts val="0"/>
              </a:spcBef>
              <a:spcAft>
                <a:spcPts val="0"/>
              </a:spcAft>
              <a:buClr>
                <a:schemeClr val="dk2"/>
              </a:buClr>
              <a:buSzPts val="1900"/>
              <a:buFont typeface="Calibri"/>
              <a:buChar char="○"/>
              <a:defRPr sz="1900">
                <a:solidFill>
                  <a:schemeClr val="dk2"/>
                </a:solidFill>
                <a:latin typeface="Calibri"/>
                <a:ea typeface="Calibri"/>
                <a:cs typeface="Calibri"/>
                <a:sym typeface="Calibri"/>
              </a:defRPr>
            </a:lvl2pPr>
            <a:lvl3pPr indent="-349250" lvl="2" marL="1371600" rtl="0">
              <a:lnSpc>
                <a:spcPct val="115000"/>
              </a:lnSpc>
              <a:spcBef>
                <a:spcPts val="0"/>
              </a:spcBef>
              <a:spcAft>
                <a:spcPts val="0"/>
              </a:spcAft>
              <a:buClr>
                <a:schemeClr val="dk2"/>
              </a:buClr>
              <a:buSzPts val="1900"/>
              <a:buFont typeface="Calibri"/>
              <a:buChar char="■"/>
              <a:defRPr sz="1900">
                <a:solidFill>
                  <a:schemeClr val="dk2"/>
                </a:solidFill>
                <a:latin typeface="Calibri"/>
                <a:ea typeface="Calibri"/>
                <a:cs typeface="Calibri"/>
                <a:sym typeface="Calibri"/>
              </a:defRPr>
            </a:lvl3pPr>
            <a:lvl4pPr indent="-349250" lvl="3" marL="1828800" rtl="0">
              <a:lnSpc>
                <a:spcPct val="115000"/>
              </a:lnSpc>
              <a:spcBef>
                <a:spcPts val="0"/>
              </a:spcBef>
              <a:spcAft>
                <a:spcPts val="0"/>
              </a:spcAft>
              <a:buClr>
                <a:schemeClr val="dk2"/>
              </a:buClr>
              <a:buSzPts val="1900"/>
              <a:buFont typeface="Calibri"/>
              <a:buChar char="●"/>
              <a:defRPr sz="1900">
                <a:solidFill>
                  <a:schemeClr val="dk2"/>
                </a:solidFill>
                <a:latin typeface="Calibri"/>
                <a:ea typeface="Calibri"/>
                <a:cs typeface="Calibri"/>
                <a:sym typeface="Calibri"/>
              </a:defRPr>
            </a:lvl4pPr>
            <a:lvl5pPr indent="-349250" lvl="4" marL="2286000" rtl="0">
              <a:lnSpc>
                <a:spcPct val="115000"/>
              </a:lnSpc>
              <a:spcBef>
                <a:spcPts val="0"/>
              </a:spcBef>
              <a:spcAft>
                <a:spcPts val="0"/>
              </a:spcAft>
              <a:buClr>
                <a:schemeClr val="dk2"/>
              </a:buClr>
              <a:buSzPts val="1900"/>
              <a:buFont typeface="Calibri"/>
              <a:buChar char="○"/>
              <a:defRPr sz="1900">
                <a:solidFill>
                  <a:schemeClr val="dk2"/>
                </a:solidFill>
                <a:latin typeface="Calibri"/>
                <a:ea typeface="Calibri"/>
                <a:cs typeface="Calibri"/>
                <a:sym typeface="Calibri"/>
              </a:defRPr>
            </a:lvl5pPr>
            <a:lvl6pPr indent="-349250" lvl="5" marL="2743200" rtl="0">
              <a:lnSpc>
                <a:spcPct val="115000"/>
              </a:lnSpc>
              <a:spcBef>
                <a:spcPts val="0"/>
              </a:spcBef>
              <a:spcAft>
                <a:spcPts val="0"/>
              </a:spcAft>
              <a:buClr>
                <a:schemeClr val="dk2"/>
              </a:buClr>
              <a:buSzPts val="1900"/>
              <a:buFont typeface="Calibri"/>
              <a:buChar char="■"/>
              <a:defRPr sz="1900">
                <a:solidFill>
                  <a:schemeClr val="dk2"/>
                </a:solidFill>
                <a:latin typeface="Calibri"/>
                <a:ea typeface="Calibri"/>
                <a:cs typeface="Calibri"/>
                <a:sym typeface="Calibri"/>
              </a:defRPr>
            </a:lvl6pPr>
            <a:lvl7pPr indent="-349250" lvl="6" marL="3200400" rtl="0">
              <a:lnSpc>
                <a:spcPct val="115000"/>
              </a:lnSpc>
              <a:spcBef>
                <a:spcPts val="0"/>
              </a:spcBef>
              <a:spcAft>
                <a:spcPts val="0"/>
              </a:spcAft>
              <a:buClr>
                <a:schemeClr val="dk2"/>
              </a:buClr>
              <a:buSzPts val="1900"/>
              <a:buFont typeface="Calibri"/>
              <a:buChar char="●"/>
              <a:defRPr sz="1900">
                <a:solidFill>
                  <a:schemeClr val="dk2"/>
                </a:solidFill>
                <a:latin typeface="Calibri"/>
                <a:ea typeface="Calibri"/>
                <a:cs typeface="Calibri"/>
                <a:sym typeface="Calibri"/>
              </a:defRPr>
            </a:lvl7pPr>
            <a:lvl8pPr indent="-349250" lvl="7" marL="3657600" rtl="0">
              <a:lnSpc>
                <a:spcPct val="115000"/>
              </a:lnSpc>
              <a:spcBef>
                <a:spcPts val="0"/>
              </a:spcBef>
              <a:spcAft>
                <a:spcPts val="0"/>
              </a:spcAft>
              <a:buClr>
                <a:schemeClr val="dk2"/>
              </a:buClr>
              <a:buSzPts val="1900"/>
              <a:buFont typeface="Calibri"/>
              <a:buChar char="○"/>
              <a:defRPr sz="1900">
                <a:solidFill>
                  <a:schemeClr val="dk2"/>
                </a:solidFill>
                <a:latin typeface="Calibri"/>
                <a:ea typeface="Calibri"/>
                <a:cs typeface="Calibri"/>
                <a:sym typeface="Calibri"/>
              </a:defRPr>
            </a:lvl8pPr>
            <a:lvl9pPr indent="-349250" lvl="8" marL="4114800" rtl="0">
              <a:lnSpc>
                <a:spcPct val="115000"/>
              </a:lnSpc>
              <a:spcBef>
                <a:spcPts val="0"/>
              </a:spcBef>
              <a:spcAft>
                <a:spcPts val="0"/>
              </a:spcAft>
              <a:buClr>
                <a:schemeClr val="dk2"/>
              </a:buClr>
              <a:buSzPts val="1900"/>
              <a:buFont typeface="Calibri"/>
              <a:buChar char="■"/>
              <a:defRPr sz="1900">
                <a:solidFill>
                  <a:schemeClr val="dk2"/>
                </a:solidFill>
                <a:latin typeface="Calibri"/>
                <a:ea typeface="Calibri"/>
                <a:cs typeface="Calibri"/>
                <a:sym typeface="Calibri"/>
              </a:defRPr>
            </a:lvl9pPr>
          </a:lstStyle>
          <a:p/>
        </p:txBody>
      </p:sp>
      <p:sp>
        <p:nvSpPr>
          <p:cNvPr id="8" name="Google Shape;8;g2e2d17292f4_0_162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rtl="0" algn="r">
              <a:buNone/>
              <a:defRPr sz="1300">
                <a:solidFill>
                  <a:schemeClr val="dk2"/>
                </a:solidFill>
              </a:defRPr>
            </a:lvl1pPr>
            <a:lvl2pPr lvl="1" rtl="0" algn="r">
              <a:buNone/>
              <a:defRPr sz="1300">
                <a:solidFill>
                  <a:schemeClr val="dk2"/>
                </a:solidFill>
              </a:defRPr>
            </a:lvl2pPr>
            <a:lvl3pPr lvl="2" rtl="0" algn="r">
              <a:buNone/>
              <a:defRPr sz="1300">
                <a:solidFill>
                  <a:schemeClr val="dk2"/>
                </a:solidFill>
              </a:defRPr>
            </a:lvl3pPr>
            <a:lvl4pPr lvl="3" rtl="0" algn="r">
              <a:buNone/>
              <a:defRPr sz="1300">
                <a:solidFill>
                  <a:schemeClr val="dk2"/>
                </a:solidFill>
              </a:defRPr>
            </a:lvl4pPr>
            <a:lvl5pPr lvl="4" rtl="0" algn="r">
              <a:buNone/>
              <a:defRPr sz="1300">
                <a:solidFill>
                  <a:schemeClr val="dk2"/>
                </a:solidFill>
              </a:defRPr>
            </a:lvl5pPr>
            <a:lvl6pPr lvl="5" rtl="0" algn="r">
              <a:buNone/>
              <a:defRPr sz="1300">
                <a:solidFill>
                  <a:schemeClr val="dk2"/>
                </a:solidFill>
              </a:defRPr>
            </a:lvl6pPr>
            <a:lvl7pPr lvl="6" rtl="0" algn="r">
              <a:buNone/>
              <a:defRPr sz="1300">
                <a:solidFill>
                  <a:schemeClr val="dk2"/>
                </a:solidFill>
              </a:defRPr>
            </a:lvl7pPr>
            <a:lvl8pPr lvl="7" rtl="0" algn="r">
              <a:buNone/>
              <a:defRPr sz="1300">
                <a:solidFill>
                  <a:schemeClr val="dk2"/>
                </a:solidFill>
              </a:defRPr>
            </a:lvl8pPr>
            <a:lvl9pPr lvl="8" rtl="0" algn="r">
              <a:buNone/>
              <a:defRPr sz="1300">
                <a:solidFill>
                  <a:schemeClr val="dk2"/>
                </a:solidFill>
              </a:defRPr>
            </a:lvl9pPr>
          </a:lstStyle>
          <a:p>
            <a:pPr indent="0" lvl="0" marL="0" rtl="0" algn="r">
              <a:spcBef>
                <a:spcPts val="0"/>
              </a:spcBef>
              <a:spcAft>
                <a:spcPts val="0"/>
              </a:spcAft>
              <a:buNone/>
            </a:pPr>
            <a:fld id="{00000000-1234-1234-1234-123412341234}" type="slidenum">
              <a:rPr lang="ja-JP"/>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8.png"/><Relationship Id="rId4" Type="http://schemas.openxmlformats.org/officeDocument/2006/relationships/image" Target="../media/image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1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1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1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8.png"/><Relationship Id="rId4" Type="http://schemas.openxmlformats.org/officeDocument/2006/relationships/image" Target="../media/image1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 Id="rId3" Type="http://schemas.openxmlformats.org/officeDocument/2006/relationships/image" Target="../media/image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 Id="rId3" Type="http://schemas.openxmlformats.org/officeDocument/2006/relationships/image" Target="../media/image1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 Id="rId3" Type="http://schemas.openxmlformats.org/officeDocument/2006/relationships/image" Target="../media/image1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 Id="rId3" Type="http://schemas.openxmlformats.org/officeDocument/2006/relationships/image" Target="../media/image9.png"/><Relationship Id="rId4" Type="http://schemas.openxmlformats.org/officeDocument/2006/relationships/image" Target="../media/image1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 Id="rId3" Type="http://schemas.openxmlformats.org/officeDocument/2006/relationships/image" Target="../media/image1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xml"/><Relationship Id="rId3" Type="http://schemas.openxmlformats.org/officeDocument/2006/relationships/image" Target="../media/image1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xml"/><Relationship Id="rId3" Type="http://schemas.openxmlformats.org/officeDocument/2006/relationships/hyperlink" Target="https://www.cs.usfca.edu/~galles/visualization/BTree.html"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6.xml"/><Relationship Id="rId3" Type="http://schemas.openxmlformats.org/officeDocument/2006/relationships/image" Target="../media/image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xml"/><Relationship Id="rId3" Type="http://schemas.openxmlformats.org/officeDocument/2006/relationships/image" Target="../media/image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8.xml"/><Relationship Id="rId3" Type="http://schemas.openxmlformats.org/officeDocument/2006/relationships/image" Target="../media/image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0.xml"/><Relationship Id="rId3" Type="http://schemas.openxmlformats.org/officeDocument/2006/relationships/image" Target="../media/image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1.xml"/><Relationship Id="rId3" Type="http://schemas.openxmlformats.org/officeDocument/2006/relationships/image" Target="../media/image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2.xml"/><Relationship Id="rId3" Type="http://schemas.openxmlformats.org/officeDocument/2006/relationships/image" Target="../media/image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3.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2C4C9"/>
        </a:solidFill>
      </p:bgPr>
    </p:bg>
    <p:spTree>
      <p:nvGrpSpPr>
        <p:cNvPr id="65" name="Shape 65"/>
        <p:cNvGrpSpPr/>
        <p:nvPr/>
      </p:nvGrpSpPr>
      <p:grpSpPr>
        <a:xfrm>
          <a:off x="0" y="0"/>
          <a:ext cx="0" cy="0"/>
          <a:chOff x="0" y="0"/>
          <a:chExt cx="0" cy="0"/>
        </a:xfrm>
      </p:grpSpPr>
      <p:sp>
        <p:nvSpPr>
          <p:cNvPr id="66" name="Google Shape;66;p1"/>
          <p:cNvSpPr txBox="1"/>
          <p:nvPr>
            <p:ph type="ctrTitle"/>
          </p:nvPr>
        </p:nvSpPr>
        <p:spPr>
          <a:xfrm>
            <a:off x="415611" y="992767"/>
            <a:ext cx="11360700" cy="27369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Arial"/>
              <a:buNone/>
            </a:pPr>
            <a:r>
              <a:rPr lang="ja-JP"/>
              <a:t>技術発表</a:t>
            </a:r>
            <a:endParaRPr/>
          </a:p>
        </p:txBody>
      </p:sp>
      <p:sp>
        <p:nvSpPr>
          <p:cNvPr id="67" name="Google Shape;67;p1"/>
          <p:cNvSpPr txBox="1"/>
          <p:nvPr>
            <p:ph idx="1" type="subTitle"/>
          </p:nvPr>
        </p:nvSpPr>
        <p:spPr>
          <a:xfrm>
            <a:off x="415600" y="3778833"/>
            <a:ext cx="11360700" cy="10569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ja-JP"/>
              <a:t>山根木&amp;中郡</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125" name="Shape 125"/>
        <p:cNvGrpSpPr/>
        <p:nvPr/>
      </p:nvGrpSpPr>
      <p:grpSpPr>
        <a:xfrm>
          <a:off x="0" y="0"/>
          <a:ext cx="0" cy="0"/>
          <a:chOff x="0" y="0"/>
          <a:chExt cx="0" cy="0"/>
        </a:xfrm>
      </p:grpSpPr>
      <p:sp>
        <p:nvSpPr>
          <p:cNvPr id="126" name="Google Shape;126;g2e2372c0ef2_0_17"/>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pic>
        <p:nvPicPr>
          <p:cNvPr id="127" name="Google Shape;127;g2e2372c0ef2_0_17"/>
          <p:cNvPicPr preferRelativeResize="0"/>
          <p:nvPr/>
        </p:nvPicPr>
        <p:blipFill rotWithShape="1">
          <a:blip r:embed="rId3">
            <a:alphaModFix/>
          </a:blip>
          <a:srcRect b="41722" l="11638" r="8863" t="7759"/>
          <a:stretch/>
        </p:blipFill>
        <p:spPr>
          <a:xfrm>
            <a:off x="2786675" y="422275"/>
            <a:ext cx="6296501" cy="5670999"/>
          </a:xfrm>
          <a:prstGeom prst="rect">
            <a:avLst/>
          </a:prstGeom>
          <a:noFill/>
          <a:ln>
            <a:noFill/>
          </a:ln>
        </p:spPr>
      </p:pic>
      <p:sp>
        <p:nvSpPr>
          <p:cNvPr id="128" name="Google Shape;128;g2e2372c0ef2_0_17"/>
          <p:cNvSpPr/>
          <p:nvPr/>
        </p:nvSpPr>
        <p:spPr>
          <a:xfrm>
            <a:off x="7961100" y="2611950"/>
            <a:ext cx="940800" cy="3651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 name="Google Shape;129;g2e2372c0ef2_0_17"/>
          <p:cNvSpPr/>
          <p:nvPr/>
        </p:nvSpPr>
        <p:spPr>
          <a:xfrm>
            <a:off x="3306550" y="2871900"/>
            <a:ext cx="1584600" cy="3651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133" name="Shape 133"/>
        <p:cNvGrpSpPr/>
        <p:nvPr/>
      </p:nvGrpSpPr>
      <p:grpSpPr>
        <a:xfrm>
          <a:off x="0" y="0"/>
          <a:ext cx="0" cy="0"/>
          <a:chOff x="0" y="0"/>
          <a:chExt cx="0" cy="0"/>
        </a:xfrm>
      </p:grpSpPr>
      <p:sp>
        <p:nvSpPr>
          <p:cNvPr id="134" name="Google Shape;134;g2e2d17292f4_0_22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ja-JP" sz="4100"/>
              <a:t>indexによって </a:t>
            </a:r>
            <a:endParaRPr b="1" sz="4100"/>
          </a:p>
        </p:txBody>
      </p:sp>
      <p:sp>
        <p:nvSpPr>
          <p:cNvPr id="135" name="Google Shape;135;g2e2d17292f4_0_227"/>
          <p:cNvSpPr txBox="1"/>
          <p:nvPr>
            <p:ph idx="1" type="body"/>
          </p:nvPr>
        </p:nvSpPr>
        <p:spPr>
          <a:xfrm>
            <a:off x="402050" y="2268125"/>
            <a:ext cx="11517600" cy="3908700"/>
          </a:xfrm>
          <a:prstGeom prst="rect">
            <a:avLst/>
          </a:prstGeom>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dk1"/>
              </a:buClr>
              <a:buSzPts val="1100"/>
              <a:buFont typeface="Arial"/>
              <a:buNone/>
            </a:pPr>
            <a:r>
              <a:rPr b="1" lang="ja-JP" sz="6600">
                <a:solidFill>
                  <a:schemeClr val="dk1"/>
                </a:solidFill>
              </a:rPr>
              <a:t>情報の</a:t>
            </a:r>
            <a:endParaRPr b="1" sz="6600">
              <a:solidFill>
                <a:schemeClr val="dk1"/>
              </a:solidFill>
            </a:endParaRPr>
          </a:p>
          <a:p>
            <a:pPr indent="0" lvl="0" marL="0" rtl="0" algn="ctr">
              <a:lnSpc>
                <a:spcPct val="100000"/>
              </a:lnSpc>
              <a:spcBef>
                <a:spcPts val="1600"/>
              </a:spcBef>
              <a:spcAft>
                <a:spcPts val="1600"/>
              </a:spcAft>
              <a:buClr>
                <a:schemeClr val="dk1"/>
              </a:buClr>
              <a:buSzPts val="1100"/>
              <a:buFont typeface="Arial"/>
              <a:buNone/>
            </a:pPr>
            <a:r>
              <a:rPr b="1" lang="ja-JP" sz="6600">
                <a:solidFill>
                  <a:srgbClr val="FF0000"/>
                </a:solidFill>
              </a:rPr>
              <a:t>位置を直接知る</a:t>
            </a:r>
            <a:r>
              <a:rPr b="1" lang="ja-JP" sz="6600">
                <a:solidFill>
                  <a:schemeClr val="dk1"/>
                </a:solidFill>
              </a:rPr>
              <a:t>ことができる</a:t>
            </a:r>
            <a:endParaRPr b="1" sz="6600">
              <a:solidFill>
                <a:schemeClr val="dk1"/>
              </a:solidFill>
            </a:endParaRPr>
          </a:p>
        </p:txBody>
      </p:sp>
      <p:sp>
        <p:nvSpPr>
          <p:cNvPr id="136" name="Google Shape;136;g2e2d17292f4_0_227"/>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140" name="Shape 140"/>
        <p:cNvGrpSpPr/>
        <p:nvPr/>
      </p:nvGrpSpPr>
      <p:grpSpPr>
        <a:xfrm>
          <a:off x="0" y="0"/>
          <a:ext cx="0" cy="0"/>
          <a:chOff x="0" y="0"/>
          <a:chExt cx="0" cy="0"/>
        </a:xfrm>
      </p:grpSpPr>
      <p:sp>
        <p:nvSpPr>
          <p:cNvPr id="141" name="Google Shape;141;g2e2d17292f4_0_173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ja-JP" sz="4100"/>
              <a:t>ただ...</a:t>
            </a:r>
            <a:endParaRPr b="1" sz="4100"/>
          </a:p>
        </p:txBody>
      </p:sp>
      <p:sp>
        <p:nvSpPr>
          <p:cNvPr id="142" name="Google Shape;142;g2e2d17292f4_0_1730"/>
          <p:cNvSpPr txBox="1"/>
          <p:nvPr>
            <p:ph idx="1" type="body"/>
          </p:nvPr>
        </p:nvSpPr>
        <p:spPr>
          <a:xfrm>
            <a:off x="838200" y="2268125"/>
            <a:ext cx="10515600" cy="3908700"/>
          </a:xfrm>
          <a:prstGeom prst="rect">
            <a:avLst/>
          </a:prstGeom>
        </p:spPr>
        <p:txBody>
          <a:bodyPr anchorCtr="0" anchor="t" bIns="45700" lIns="91425" spcFirstLastPara="1" rIns="91425" wrap="square" tIns="45700">
            <a:normAutofit/>
          </a:bodyPr>
          <a:lstStyle/>
          <a:p>
            <a:pPr indent="0" lvl="0" marL="0" rtl="0" algn="ctr">
              <a:lnSpc>
                <a:spcPct val="100000"/>
              </a:lnSpc>
              <a:spcBef>
                <a:spcPts val="0"/>
              </a:spcBef>
              <a:spcAft>
                <a:spcPts val="1600"/>
              </a:spcAft>
              <a:buClr>
                <a:schemeClr val="dk1"/>
              </a:buClr>
              <a:buSzPts val="1100"/>
              <a:buFont typeface="Arial"/>
              <a:buNone/>
            </a:pPr>
            <a:r>
              <a:rPr b="1" lang="ja-JP" sz="6600">
                <a:solidFill>
                  <a:schemeClr val="dk1"/>
                </a:solidFill>
              </a:rPr>
              <a:t>データ量が増えたら？</a:t>
            </a:r>
            <a:endParaRPr b="1" sz="6600">
              <a:solidFill>
                <a:schemeClr val="dk1"/>
              </a:solidFill>
            </a:endParaRPr>
          </a:p>
        </p:txBody>
      </p:sp>
      <p:sp>
        <p:nvSpPr>
          <p:cNvPr id="143" name="Google Shape;143;g2e2d17292f4_0_1730"/>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147" name="Shape 147"/>
        <p:cNvGrpSpPr/>
        <p:nvPr/>
      </p:nvGrpSpPr>
      <p:grpSpPr>
        <a:xfrm>
          <a:off x="0" y="0"/>
          <a:ext cx="0" cy="0"/>
          <a:chOff x="0" y="0"/>
          <a:chExt cx="0" cy="0"/>
        </a:xfrm>
      </p:grpSpPr>
      <p:sp>
        <p:nvSpPr>
          <p:cNvPr id="148" name="Google Shape;148;g2e2d17292f4_0_203"/>
          <p:cNvSpPr txBox="1"/>
          <p:nvPr>
            <p:ph type="ctrTitle"/>
          </p:nvPr>
        </p:nvSpPr>
        <p:spPr>
          <a:xfrm>
            <a:off x="-183150" y="1262375"/>
            <a:ext cx="12558300" cy="3645900"/>
          </a:xfrm>
          <a:prstGeom prst="rect">
            <a:avLst/>
          </a:prstGeom>
        </p:spPr>
        <p:txBody>
          <a:bodyPr anchorCtr="0" anchor="b" bIns="121900" lIns="121900" spcFirstLastPara="1" rIns="121900" wrap="square" tIns="121900">
            <a:normAutofit fontScale="90000"/>
          </a:bodyPr>
          <a:lstStyle/>
          <a:p>
            <a:pPr indent="0" lvl="0" marL="0" rtl="0" algn="ctr">
              <a:spcBef>
                <a:spcPts val="0"/>
              </a:spcBef>
              <a:spcAft>
                <a:spcPts val="0"/>
              </a:spcAft>
              <a:buNone/>
            </a:pPr>
            <a:r>
              <a:rPr lang="ja-JP" sz="6677"/>
              <a:t>[1,2,3,4,5,6,7,8,9,10,11,12,13,14,</a:t>
            </a:r>
            <a:r>
              <a:rPr lang="ja-JP" sz="6677">
                <a:solidFill>
                  <a:srgbClr val="000000"/>
                </a:solidFill>
              </a:rPr>
              <a:t>15</a:t>
            </a:r>
            <a:r>
              <a:rPr lang="ja-JP" sz="6677"/>
              <a:t>]</a:t>
            </a:r>
            <a:endParaRPr sz="6677"/>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152" name="Shape 152"/>
        <p:cNvGrpSpPr/>
        <p:nvPr/>
      </p:nvGrpSpPr>
      <p:grpSpPr>
        <a:xfrm>
          <a:off x="0" y="0"/>
          <a:ext cx="0" cy="0"/>
          <a:chOff x="0" y="0"/>
          <a:chExt cx="0" cy="0"/>
        </a:xfrm>
      </p:grpSpPr>
      <p:sp>
        <p:nvSpPr>
          <p:cNvPr id="153" name="Google Shape;153;g2e2d17292f4_0_207"/>
          <p:cNvSpPr txBox="1"/>
          <p:nvPr>
            <p:ph type="ctrTitle"/>
          </p:nvPr>
        </p:nvSpPr>
        <p:spPr>
          <a:xfrm>
            <a:off x="-183150" y="1262375"/>
            <a:ext cx="12558300" cy="3645900"/>
          </a:xfrm>
          <a:prstGeom prst="rect">
            <a:avLst/>
          </a:prstGeom>
        </p:spPr>
        <p:txBody>
          <a:bodyPr anchorCtr="0" anchor="b" bIns="121900" lIns="121900" spcFirstLastPara="1" rIns="121900" wrap="square" tIns="121900">
            <a:normAutofit fontScale="90000"/>
          </a:bodyPr>
          <a:lstStyle/>
          <a:p>
            <a:pPr indent="0" lvl="0" marL="0" rtl="0" algn="ctr">
              <a:spcBef>
                <a:spcPts val="0"/>
              </a:spcBef>
              <a:spcAft>
                <a:spcPts val="0"/>
              </a:spcAft>
              <a:buNone/>
            </a:pPr>
            <a:r>
              <a:rPr lang="ja-JP" sz="6677"/>
              <a:t>[1,2,3,4,5,6,7,8,9,10,11,12,13,14,</a:t>
            </a:r>
            <a:r>
              <a:rPr b="1" lang="ja-JP" sz="6677">
                <a:solidFill>
                  <a:srgbClr val="FF9900"/>
                </a:solidFill>
              </a:rPr>
              <a:t>15</a:t>
            </a:r>
            <a:r>
              <a:rPr lang="ja-JP" sz="6677"/>
              <a:t>]</a:t>
            </a:r>
            <a:endParaRPr sz="6677"/>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157" name="Shape 157"/>
        <p:cNvGrpSpPr/>
        <p:nvPr/>
      </p:nvGrpSpPr>
      <p:grpSpPr>
        <a:xfrm>
          <a:off x="0" y="0"/>
          <a:ext cx="0" cy="0"/>
          <a:chOff x="0" y="0"/>
          <a:chExt cx="0" cy="0"/>
        </a:xfrm>
      </p:grpSpPr>
      <p:sp>
        <p:nvSpPr>
          <p:cNvPr id="158" name="Google Shape;158;g2e2d17292f4_0_211"/>
          <p:cNvSpPr txBox="1"/>
          <p:nvPr>
            <p:ph type="ctrTitle"/>
          </p:nvPr>
        </p:nvSpPr>
        <p:spPr>
          <a:xfrm>
            <a:off x="-183150" y="1262375"/>
            <a:ext cx="12558300" cy="3645900"/>
          </a:xfrm>
          <a:prstGeom prst="rect">
            <a:avLst/>
          </a:prstGeom>
        </p:spPr>
        <p:txBody>
          <a:bodyPr anchorCtr="0" anchor="b" bIns="121900" lIns="121900" spcFirstLastPara="1" rIns="121900" wrap="square" tIns="121900">
            <a:normAutofit fontScale="90000"/>
          </a:bodyPr>
          <a:lstStyle/>
          <a:p>
            <a:pPr indent="0" lvl="0" marL="0" rtl="0" algn="ctr">
              <a:spcBef>
                <a:spcPts val="0"/>
              </a:spcBef>
              <a:spcAft>
                <a:spcPts val="0"/>
              </a:spcAft>
              <a:buNone/>
            </a:pPr>
            <a:r>
              <a:rPr lang="ja-JP" sz="6677"/>
              <a:t>[1,2,3,4,5,6,7,8,9,10,11,12,13,14,</a:t>
            </a:r>
            <a:r>
              <a:rPr b="1" lang="ja-JP" sz="6677">
                <a:solidFill>
                  <a:srgbClr val="FF9900"/>
                </a:solidFill>
              </a:rPr>
              <a:t>15</a:t>
            </a:r>
            <a:r>
              <a:rPr lang="ja-JP" sz="6677"/>
              <a:t>]</a:t>
            </a:r>
            <a:endParaRPr sz="6677"/>
          </a:p>
          <a:p>
            <a:pPr indent="0" lvl="0" marL="0" rtl="0" algn="ctr">
              <a:spcBef>
                <a:spcPts val="0"/>
              </a:spcBef>
              <a:spcAft>
                <a:spcPts val="0"/>
              </a:spcAft>
              <a:buNone/>
            </a:pPr>
            <a:r>
              <a:t/>
            </a:r>
            <a:endParaRPr/>
          </a:p>
          <a:p>
            <a:pPr indent="0" lvl="0" marL="0" rtl="0" algn="ctr">
              <a:spcBef>
                <a:spcPts val="0"/>
              </a:spcBef>
              <a:spcAft>
                <a:spcPts val="0"/>
              </a:spcAft>
              <a:buNone/>
            </a:pPr>
            <a:r>
              <a:rPr lang="ja-JP"/>
              <a:t>15回探索する必要がある</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162" name="Shape 162"/>
        <p:cNvGrpSpPr/>
        <p:nvPr/>
      </p:nvGrpSpPr>
      <p:grpSpPr>
        <a:xfrm>
          <a:off x="0" y="0"/>
          <a:ext cx="0" cy="0"/>
          <a:chOff x="0" y="0"/>
          <a:chExt cx="0" cy="0"/>
        </a:xfrm>
      </p:grpSpPr>
      <p:sp>
        <p:nvSpPr>
          <p:cNvPr id="163" name="Google Shape;163;g2e2d17292f4_0_215"/>
          <p:cNvSpPr txBox="1"/>
          <p:nvPr>
            <p:ph type="ctrTitle"/>
          </p:nvPr>
        </p:nvSpPr>
        <p:spPr>
          <a:xfrm>
            <a:off x="-183150" y="1262375"/>
            <a:ext cx="12558300" cy="5239800"/>
          </a:xfrm>
          <a:prstGeom prst="rect">
            <a:avLst/>
          </a:prstGeom>
        </p:spPr>
        <p:txBody>
          <a:bodyPr anchorCtr="0" anchor="ctr" bIns="121900" lIns="121900" spcFirstLastPara="1" rIns="121900" wrap="square" tIns="121900">
            <a:normAutofit fontScale="90000"/>
          </a:bodyPr>
          <a:lstStyle/>
          <a:p>
            <a:pPr indent="0" lvl="0" marL="0" rtl="0" algn="ctr">
              <a:spcBef>
                <a:spcPts val="0"/>
              </a:spcBef>
              <a:spcAft>
                <a:spcPts val="0"/>
              </a:spcAft>
              <a:buNone/>
            </a:pPr>
            <a:r>
              <a:rPr lang="ja-JP"/>
              <a:t>[1,2,3,4,5,6……..</a:t>
            </a:r>
            <a:r>
              <a:rPr b="1" lang="ja-JP">
                <a:solidFill>
                  <a:srgbClr val="FF9900"/>
                </a:solidFill>
              </a:rPr>
              <a:t>299999</a:t>
            </a:r>
            <a:r>
              <a:rPr lang="ja-JP"/>
              <a:t>,300000</a:t>
            </a:r>
            <a:r>
              <a:rPr lang="ja-JP"/>
              <a:t>]</a:t>
            </a:r>
            <a:endParaRPr/>
          </a:p>
          <a:p>
            <a:pPr indent="0" lvl="0" marL="0" rtl="0" algn="ctr">
              <a:spcBef>
                <a:spcPts val="0"/>
              </a:spcBef>
              <a:spcAft>
                <a:spcPts val="0"/>
              </a:spcAft>
              <a:buNone/>
            </a:pPr>
            <a:r>
              <a:t/>
            </a:r>
            <a:endParaRPr/>
          </a:p>
          <a:p>
            <a:pPr indent="0" lvl="0" marL="0" rtl="0" algn="ctr">
              <a:spcBef>
                <a:spcPts val="0"/>
              </a:spcBef>
              <a:spcAft>
                <a:spcPts val="0"/>
              </a:spcAft>
              <a:buNone/>
            </a:pPr>
            <a:r>
              <a:rPr lang="ja-JP"/>
              <a:t>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ja-JP"/>
              <a:t>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167" name="Shape 167"/>
        <p:cNvGrpSpPr/>
        <p:nvPr/>
      </p:nvGrpSpPr>
      <p:grpSpPr>
        <a:xfrm>
          <a:off x="0" y="0"/>
          <a:ext cx="0" cy="0"/>
          <a:chOff x="0" y="0"/>
          <a:chExt cx="0" cy="0"/>
        </a:xfrm>
      </p:grpSpPr>
      <p:sp>
        <p:nvSpPr>
          <p:cNvPr id="168" name="Google Shape;168;g2e2d17292f4_0_219"/>
          <p:cNvSpPr txBox="1"/>
          <p:nvPr>
            <p:ph type="ctrTitle"/>
          </p:nvPr>
        </p:nvSpPr>
        <p:spPr>
          <a:xfrm>
            <a:off x="-183150" y="1262375"/>
            <a:ext cx="12558300" cy="52398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None/>
            </a:pPr>
            <a:r>
              <a:rPr lang="ja-JP"/>
              <a:t>[1,2,3,4,5,6……..</a:t>
            </a:r>
            <a:r>
              <a:rPr b="1" lang="ja-JP">
                <a:solidFill>
                  <a:srgbClr val="FF9900"/>
                </a:solidFill>
              </a:rPr>
              <a:t>299999</a:t>
            </a:r>
            <a:r>
              <a:rPr lang="ja-JP"/>
              <a:t>,300000</a:t>
            </a:r>
            <a:r>
              <a:rPr lang="ja-JP"/>
              <a:t>]</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ja-JP"/>
              <a:t>299999回探索する必要がある</a:t>
            </a:r>
            <a:endParaRPr/>
          </a:p>
          <a:p>
            <a:pPr indent="0" lvl="0" marL="0" rtl="0" algn="ctr">
              <a:spcBef>
                <a:spcPts val="0"/>
              </a:spcBef>
              <a:spcAft>
                <a:spcPts val="0"/>
              </a:spcAft>
              <a:buNone/>
            </a:pPr>
            <a:r>
              <a:t/>
            </a:r>
            <a:endParaRPr/>
          </a:p>
          <a:p>
            <a:pPr indent="0" lvl="0" marL="0" rtl="0" algn="ctr">
              <a:spcBef>
                <a:spcPts val="0"/>
              </a:spcBef>
              <a:spcAft>
                <a:spcPts val="0"/>
              </a:spcAft>
              <a:buNone/>
            </a:pPr>
            <a:r>
              <a:rPr lang="ja-JP"/>
              <a:t>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172" name="Shape 172"/>
        <p:cNvGrpSpPr/>
        <p:nvPr/>
      </p:nvGrpSpPr>
      <p:grpSpPr>
        <a:xfrm>
          <a:off x="0" y="0"/>
          <a:ext cx="0" cy="0"/>
          <a:chOff x="0" y="0"/>
          <a:chExt cx="0" cy="0"/>
        </a:xfrm>
      </p:grpSpPr>
      <p:sp>
        <p:nvSpPr>
          <p:cNvPr id="173" name="Google Shape;173;g2e2d17292f4_0_223"/>
          <p:cNvSpPr txBox="1"/>
          <p:nvPr>
            <p:ph type="ctrTitle"/>
          </p:nvPr>
        </p:nvSpPr>
        <p:spPr>
          <a:xfrm>
            <a:off x="-183150" y="1262375"/>
            <a:ext cx="12558300" cy="52398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None/>
            </a:pPr>
            <a:r>
              <a:rPr lang="ja-JP"/>
              <a:t>[1,2,3,4,5,6……..</a:t>
            </a:r>
            <a:r>
              <a:rPr b="1" lang="ja-JP">
                <a:solidFill>
                  <a:srgbClr val="FF9900"/>
                </a:solidFill>
              </a:rPr>
              <a:t>299999</a:t>
            </a:r>
            <a:r>
              <a:rPr lang="ja-JP"/>
              <a:t>,300000</a:t>
            </a:r>
            <a:r>
              <a:rPr lang="ja-JP"/>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ctr">
              <a:spcBef>
                <a:spcPts val="0"/>
              </a:spcBef>
              <a:spcAft>
                <a:spcPts val="0"/>
              </a:spcAft>
              <a:buNone/>
            </a:pPr>
            <a:r>
              <a:rPr lang="ja-JP"/>
              <a:t>データ量が多いと</a:t>
            </a:r>
            <a:r>
              <a:rPr b="1" lang="ja-JP">
                <a:solidFill>
                  <a:srgbClr val="FF0000"/>
                </a:solidFill>
              </a:rPr>
              <a:t>処理が遅くなる</a:t>
            </a:r>
            <a:endParaRPr b="1">
              <a:solidFill>
                <a:srgbClr val="FF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177" name="Shape 177"/>
        <p:cNvGrpSpPr/>
        <p:nvPr/>
      </p:nvGrpSpPr>
      <p:grpSpPr>
        <a:xfrm>
          <a:off x="0" y="0"/>
          <a:ext cx="0" cy="0"/>
          <a:chOff x="0" y="0"/>
          <a:chExt cx="0" cy="0"/>
        </a:xfrm>
      </p:grpSpPr>
      <p:sp>
        <p:nvSpPr>
          <p:cNvPr id="178" name="Google Shape;178;g2e2372c0ef2_0_30"/>
          <p:cNvSpPr txBox="1"/>
          <p:nvPr>
            <p:ph type="title"/>
          </p:nvPr>
        </p:nvSpPr>
        <p:spPr>
          <a:xfrm>
            <a:off x="253050" y="2090250"/>
            <a:ext cx="11685900" cy="26775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1100"/>
              <a:buFont typeface="Arial"/>
              <a:buNone/>
            </a:pPr>
            <a:r>
              <a:rPr lang="ja-JP"/>
              <a:t>データ量が</a:t>
            </a:r>
            <a:r>
              <a:rPr b="1" lang="ja-JP">
                <a:solidFill>
                  <a:srgbClr val="FF0000"/>
                </a:solidFill>
              </a:rPr>
              <a:t>多くても</a:t>
            </a:r>
            <a:endParaRPr b="1">
              <a:solidFill>
                <a:srgbClr val="FF0000"/>
              </a:solidFill>
            </a:endParaRPr>
          </a:p>
          <a:p>
            <a:pPr indent="0" lvl="0" marL="0" rtl="0" algn="ctr">
              <a:spcBef>
                <a:spcPts val="0"/>
              </a:spcBef>
              <a:spcAft>
                <a:spcPts val="0"/>
              </a:spcAft>
              <a:buClr>
                <a:schemeClr val="dk1"/>
              </a:buClr>
              <a:buSzPts val="1100"/>
              <a:buFont typeface="Arial"/>
              <a:buNone/>
            </a:pPr>
            <a:r>
              <a:rPr lang="ja-JP"/>
              <a:t>データ探索をはやくしたい</a:t>
            </a:r>
            <a:endParaRPr/>
          </a:p>
        </p:txBody>
      </p:sp>
      <p:sp>
        <p:nvSpPr>
          <p:cNvPr id="179" name="Google Shape;179;g2e2372c0ef2_0_30"/>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71" name="Shape 71"/>
        <p:cNvGrpSpPr/>
        <p:nvPr/>
      </p:nvGrpSpPr>
      <p:grpSpPr>
        <a:xfrm>
          <a:off x="0" y="0"/>
          <a:ext cx="0" cy="0"/>
          <a:chOff x="0" y="0"/>
          <a:chExt cx="0" cy="0"/>
        </a:xfrm>
      </p:grpSpPr>
      <p:sp>
        <p:nvSpPr>
          <p:cNvPr id="72" name="Google Shape;72;g2e2372c0ef2_0_36"/>
          <p:cNvSpPr txBox="1"/>
          <p:nvPr>
            <p:ph type="ctrTitle"/>
          </p:nvPr>
        </p:nvSpPr>
        <p:spPr>
          <a:xfrm>
            <a:off x="1325950" y="998608"/>
            <a:ext cx="9144000" cy="4042500"/>
          </a:xfrm>
          <a:prstGeom prst="rect">
            <a:avLst/>
          </a:prstGeom>
        </p:spPr>
        <p:txBody>
          <a:bodyPr anchorCtr="0" anchor="b" bIns="121900" lIns="121900" spcFirstLastPara="1" rIns="121900" wrap="square" tIns="121900">
            <a:normAutofit/>
          </a:bodyPr>
          <a:lstStyle/>
          <a:p>
            <a:pPr indent="0" lvl="0" marL="0" rtl="0" algn="ctr">
              <a:spcBef>
                <a:spcPts val="0"/>
              </a:spcBef>
              <a:spcAft>
                <a:spcPts val="0"/>
              </a:spcAft>
              <a:buNone/>
            </a:pPr>
            <a:r>
              <a:rPr lang="ja-JP" sz="8000"/>
              <a:t>index</a:t>
            </a:r>
            <a:endParaRPr sz="8000"/>
          </a:p>
          <a:p>
            <a:pPr indent="0" lvl="0" marL="0" rtl="0" algn="ctr">
              <a:spcBef>
                <a:spcPts val="0"/>
              </a:spcBef>
              <a:spcAft>
                <a:spcPts val="0"/>
              </a:spcAft>
              <a:buNone/>
            </a:pPr>
            <a:r>
              <a:t/>
            </a:r>
            <a:endParaRPr sz="8000"/>
          </a:p>
          <a:p>
            <a:pPr indent="0" lvl="0" marL="0" rtl="0" algn="ctr">
              <a:spcBef>
                <a:spcPts val="0"/>
              </a:spcBef>
              <a:spcAft>
                <a:spcPts val="0"/>
              </a:spcAft>
              <a:buNone/>
            </a:pPr>
            <a:r>
              <a:rPr lang="ja-JP" sz="8000"/>
              <a:t>シーケンス</a:t>
            </a:r>
            <a:endParaRPr sz="8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183" name="Shape 183"/>
        <p:cNvGrpSpPr/>
        <p:nvPr/>
      </p:nvGrpSpPr>
      <p:grpSpPr>
        <a:xfrm>
          <a:off x="0" y="0"/>
          <a:ext cx="0" cy="0"/>
          <a:chOff x="0" y="0"/>
          <a:chExt cx="0" cy="0"/>
        </a:xfrm>
      </p:grpSpPr>
      <p:sp>
        <p:nvSpPr>
          <p:cNvPr id="184" name="Google Shape;184;g2e2d17292f4_0_1737"/>
          <p:cNvSpPr txBox="1"/>
          <p:nvPr>
            <p:ph type="title"/>
          </p:nvPr>
        </p:nvSpPr>
        <p:spPr>
          <a:xfrm>
            <a:off x="286100" y="436025"/>
            <a:ext cx="11685900" cy="59205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1100"/>
              <a:buFont typeface="Arial"/>
              <a:buNone/>
            </a:pPr>
            <a:r>
              <a:rPr lang="ja-JP"/>
              <a:t>データ量が多くても</a:t>
            </a:r>
            <a:endParaRPr/>
          </a:p>
          <a:p>
            <a:pPr indent="0" lvl="0" marL="0" rtl="0" algn="ctr">
              <a:spcBef>
                <a:spcPts val="0"/>
              </a:spcBef>
              <a:spcAft>
                <a:spcPts val="0"/>
              </a:spcAft>
              <a:buClr>
                <a:schemeClr val="dk1"/>
              </a:buClr>
              <a:buSzPts val="1100"/>
              <a:buFont typeface="Arial"/>
              <a:buNone/>
            </a:pPr>
            <a:r>
              <a:rPr lang="ja-JP"/>
              <a:t>データ探索をはやくするには</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rPr lang="ja-JP"/>
              <a:t> </a:t>
            </a:r>
            <a:endParaRPr/>
          </a:p>
          <a:p>
            <a:pPr indent="0" lvl="0" marL="0" rtl="0" algn="ctr">
              <a:spcBef>
                <a:spcPts val="0"/>
              </a:spcBef>
              <a:spcAft>
                <a:spcPts val="0"/>
              </a:spcAft>
              <a:buClr>
                <a:schemeClr val="dk1"/>
              </a:buClr>
              <a:buSzPts val="1100"/>
              <a:buFont typeface="Arial"/>
              <a:buNone/>
            </a:pPr>
            <a:r>
              <a:rPr b="1" lang="ja-JP"/>
              <a:t> </a:t>
            </a:r>
            <a:endParaRPr b="1"/>
          </a:p>
        </p:txBody>
      </p:sp>
      <p:sp>
        <p:nvSpPr>
          <p:cNvPr id="185" name="Google Shape;185;g2e2d17292f4_0_1737"/>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189" name="Shape 189"/>
        <p:cNvGrpSpPr/>
        <p:nvPr/>
      </p:nvGrpSpPr>
      <p:grpSpPr>
        <a:xfrm>
          <a:off x="0" y="0"/>
          <a:ext cx="0" cy="0"/>
          <a:chOff x="0" y="0"/>
          <a:chExt cx="0" cy="0"/>
        </a:xfrm>
      </p:grpSpPr>
      <p:sp>
        <p:nvSpPr>
          <p:cNvPr id="190" name="Google Shape;190;g2e2d17292f4_0_1689"/>
          <p:cNvSpPr txBox="1"/>
          <p:nvPr>
            <p:ph type="title"/>
          </p:nvPr>
        </p:nvSpPr>
        <p:spPr>
          <a:xfrm>
            <a:off x="286100" y="436025"/>
            <a:ext cx="11685900" cy="59205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1100"/>
              <a:buFont typeface="Arial"/>
              <a:buNone/>
            </a:pPr>
            <a:r>
              <a:rPr lang="ja-JP"/>
              <a:t>データ量が</a:t>
            </a:r>
            <a:r>
              <a:rPr lang="ja-JP"/>
              <a:t>多くても</a:t>
            </a:r>
            <a:endParaRPr/>
          </a:p>
          <a:p>
            <a:pPr indent="0" lvl="0" marL="0" rtl="0" algn="ctr">
              <a:spcBef>
                <a:spcPts val="0"/>
              </a:spcBef>
              <a:spcAft>
                <a:spcPts val="0"/>
              </a:spcAft>
              <a:buClr>
                <a:schemeClr val="dk1"/>
              </a:buClr>
              <a:buSzPts val="1100"/>
              <a:buFont typeface="Arial"/>
              <a:buNone/>
            </a:pPr>
            <a:r>
              <a:rPr lang="ja-JP"/>
              <a:t>データ探索をはやく</a:t>
            </a:r>
            <a:r>
              <a:rPr lang="ja-JP"/>
              <a:t>するには</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rPr lang="ja-JP"/>
              <a:t>探索がはやい</a:t>
            </a:r>
            <a:endParaRPr/>
          </a:p>
          <a:p>
            <a:pPr indent="0" lvl="0" marL="0" rtl="0" algn="ctr">
              <a:spcBef>
                <a:spcPts val="0"/>
              </a:spcBef>
              <a:spcAft>
                <a:spcPts val="0"/>
              </a:spcAft>
              <a:buClr>
                <a:schemeClr val="dk1"/>
              </a:buClr>
              <a:buSzPts val="1100"/>
              <a:buFont typeface="Arial"/>
              <a:buNone/>
            </a:pPr>
            <a:r>
              <a:rPr b="1" lang="ja-JP">
                <a:solidFill>
                  <a:srgbClr val="FF0000"/>
                </a:solidFill>
              </a:rPr>
              <a:t>データ構造</a:t>
            </a:r>
            <a:r>
              <a:rPr b="1" lang="ja-JP"/>
              <a:t>が必要</a:t>
            </a:r>
            <a:endParaRPr b="1"/>
          </a:p>
        </p:txBody>
      </p:sp>
      <p:sp>
        <p:nvSpPr>
          <p:cNvPr id="191" name="Google Shape;191;g2e2d17292f4_0_1689"/>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sp>
        <p:nvSpPr>
          <p:cNvPr id="192" name="Google Shape;192;g2e2d17292f4_0_1689"/>
          <p:cNvSpPr/>
          <p:nvPr/>
        </p:nvSpPr>
        <p:spPr>
          <a:xfrm>
            <a:off x="5043750" y="2851625"/>
            <a:ext cx="2104500" cy="1089300"/>
          </a:xfrm>
          <a:prstGeom prst="down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2C4C9"/>
        </a:solidFill>
      </p:bgPr>
    </p:bg>
    <p:spTree>
      <p:nvGrpSpPr>
        <p:cNvPr id="196" name="Shape 196"/>
        <p:cNvGrpSpPr/>
        <p:nvPr/>
      </p:nvGrpSpPr>
      <p:grpSpPr>
        <a:xfrm>
          <a:off x="0" y="0"/>
          <a:ext cx="0" cy="0"/>
          <a:chOff x="0" y="0"/>
          <a:chExt cx="0" cy="0"/>
        </a:xfrm>
      </p:grpSpPr>
      <p:sp>
        <p:nvSpPr>
          <p:cNvPr id="197" name="Google Shape;197;g2e2d17292f4_0_185"/>
          <p:cNvSpPr txBox="1"/>
          <p:nvPr>
            <p:ph type="ctrTitle"/>
          </p:nvPr>
        </p:nvSpPr>
        <p:spPr>
          <a:xfrm>
            <a:off x="63250" y="1748200"/>
            <a:ext cx="12192000" cy="2896800"/>
          </a:xfrm>
          <a:prstGeom prst="rect">
            <a:avLst/>
          </a:prstGeom>
        </p:spPr>
        <p:txBody>
          <a:bodyPr anchorCtr="0" anchor="ctr" bIns="121900" lIns="121900" spcFirstLastPara="1" rIns="121900" wrap="square" tIns="121900">
            <a:normAutofit/>
          </a:bodyPr>
          <a:lstStyle/>
          <a:p>
            <a:pPr indent="0" lvl="0" marL="0" rtl="0" algn="ctr">
              <a:spcBef>
                <a:spcPts val="1000"/>
              </a:spcBef>
              <a:spcAft>
                <a:spcPts val="0"/>
              </a:spcAft>
              <a:buClr>
                <a:schemeClr val="dk1"/>
              </a:buClr>
              <a:buSzPts val="1100"/>
              <a:buFont typeface="Arial"/>
              <a:buNone/>
            </a:pPr>
            <a:r>
              <a:rPr b="1" lang="ja-JP" sz="6250"/>
              <a:t>index</a:t>
            </a:r>
            <a:r>
              <a:rPr b="1" lang="ja-JP" sz="6200"/>
              <a:t>によく使われるデータ構造</a:t>
            </a:r>
            <a:endParaRPr b="1" sz="9400"/>
          </a:p>
        </p:txBody>
      </p:sp>
      <p:sp>
        <p:nvSpPr>
          <p:cNvPr id="198" name="Google Shape;198;g2e2d17292f4_0_185"/>
          <p:cNvSpPr txBox="1"/>
          <p:nvPr/>
        </p:nvSpPr>
        <p:spPr>
          <a:xfrm>
            <a:off x="8431600" y="5023775"/>
            <a:ext cx="4246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ja-JP" sz="2100">
                <a:solidFill>
                  <a:schemeClr val="dk1"/>
                </a:solidFill>
                <a:latin typeface="Zen Maru Gothic"/>
                <a:ea typeface="Zen Maru Gothic"/>
                <a:cs typeface="Zen Maru Gothic"/>
                <a:sym typeface="Zen Maru Gothic"/>
              </a:rPr>
              <a:t>インデックスがあると</a:t>
            </a:r>
            <a:endParaRPr b="1" sz="2100">
              <a:solidFill>
                <a:schemeClr val="dk1"/>
              </a:solidFill>
              <a:latin typeface="Zen Maru Gothic"/>
              <a:ea typeface="Zen Maru Gothic"/>
              <a:cs typeface="Zen Maru Gothic"/>
              <a:sym typeface="Zen Maru Gothic"/>
            </a:endParaRPr>
          </a:p>
          <a:p>
            <a:pPr indent="0" lvl="0" marL="0" rtl="0" algn="ctr">
              <a:spcBef>
                <a:spcPts val="0"/>
              </a:spcBef>
              <a:spcAft>
                <a:spcPts val="0"/>
              </a:spcAft>
              <a:buNone/>
            </a:pPr>
            <a:r>
              <a:rPr b="1" lang="ja-JP" sz="2100">
                <a:solidFill>
                  <a:srgbClr val="FF0000"/>
                </a:solidFill>
                <a:latin typeface="Zen Maru Gothic"/>
                <a:ea typeface="Zen Maru Gothic"/>
                <a:cs typeface="Zen Maru Gothic"/>
                <a:sym typeface="Zen Maru Gothic"/>
              </a:rPr>
              <a:t>すぐIDがわかるよね</a:t>
            </a:r>
            <a:endParaRPr b="1" sz="2800">
              <a:solidFill>
                <a:srgbClr val="FF0000"/>
              </a:solidFill>
              <a:latin typeface="Zen Maru Gothic"/>
              <a:ea typeface="Zen Maru Gothic"/>
              <a:cs typeface="Zen Maru Gothic"/>
              <a:sym typeface="Zen Maru Gothic"/>
            </a:endParaRPr>
          </a:p>
        </p:txBody>
      </p:sp>
      <p:pic>
        <p:nvPicPr>
          <p:cNvPr id="199" name="Google Shape;199;g2e2d17292f4_0_185"/>
          <p:cNvPicPr preferRelativeResize="0"/>
          <p:nvPr/>
        </p:nvPicPr>
        <p:blipFill>
          <a:blip r:embed="rId3">
            <a:alphaModFix/>
          </a:blip>
          <a:stretch>
            <a:fillRect/>
          </a:stretch>
        </p:blipFill>
        <p:spPr>
          <a:xfrm>
            <a:off x="9805448" y="5409925"/>
            <a:ext cx="1672200" cy="1672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203" name="Shape 203"/>
        <p:cNvGrpSpPr/>
        <p:nvPr/>
      </p:nvGrpSpPr>
      <p:grpSpPr>
        <a:xfrm>
          <a:off x="0" y="0"/>
          <a:ext cx="0" cy="0"/>
          <a:chOff x="0" y="0"/>
          <a:chExt cx="0" cy="0"/>
        </a:xfrm>
      </p:grpSpPr>
      <p:sp>
        <p:nvSpPr>
          <p:cNvPr id="204" name="Google Shape;204;g2e2d17292f4_0_19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1000"/>
              </a:spcBef>
              <a:spcAft>
                <a:spcPts val="0"/>
              </a:spcAft>
              <a:buClr>
                <a:schemeClr val="dk1"/>
              </a:buClr>
              <a:buSzPts val="1100"/>
              <a:buFont typeface="Arial"/>
              <a:buNone/>
            </a:pPr>
            <a:r>
              <a:rPr lang="ja-JP"/>
              <a:t>indexによく使われるデータ構造</a:t>
            </a:r>
            <a:endParaRPr sz="6000"/>
          </a:p>
        </p:txBody>
      </p:sp>
      <p:sp>
        <p:nvSpPr>
          <p:cNvPr id="205" name="Google Shape;205;g2e2d17292f4_0_191"/>
          <p:cNvSpPr txBox="1"/>
          <p:nvPr>
            <p:ph idx="1" type="body"/>
          </p:nvPr>
        </p:nvSpPr>
        <p:spPr>
          <a:xfrm>
            <a:off x="910800" y="1825625"/>
            <a:ext cx="10515600" cy="4895700"/>
          </a:xfrm>
          <a:prstGeom prst="rect">
            <a:avLst/>
          </a:prstGeom>
        </p:spPr>
        <p:txBody>
          <a:bodyPr anchorCtr="0" anchor="t" bIns="252000" lIns="91425" spcFirstLastPara="1" rIns="91425" wrap="square" tIns="190800">
            <a:normAutofit/>
          </a:bodyPr>
          <a:lstStyle/>
          <a:p>
            <a:pPr indent="-32184" lvl="0" marL="0" rtl="0" algn="l">
              <a:lnSpc>
                <a:spcPct val="100000"/>
              </a:lnSpc>
              <a:spcBef>
                <a:spcPts val="0"/>
              </a:spcBef>
              <a:spcAft>
                <a:spcPts val="0"/>
              </a:spcAft>
              <a:buSzPts val="3398"/>
              <a:buChar char="●"/>
            </a:pPr>
            <a:r>
              <a:rPr b="1" lang="ja-JP" sz="3398">
                <a:solidFill>
                  <a:schemeClr val="dk1"/>
                </a:solidFill>
              </a:rPr>
              <a:t>B-tree インデックス</a:t>
            </a:r>
            <a:endParaRPr b="1" sz="3398">
              <a:solidFill>
                <a:schemeClr val="dk1"/>
              </a:solidFill>
            </a:endParaRPr>
          </a:p>
          <a:p>
            <a:pPr indent="183600" lvl="0" marL="0" rtl="0" algn="l">
              <a:lnSpc>
                <a:spcPct val="100000"/>
              </a:lnSpc>
              <a:spcBef>
                <a:spcPts val="1600"/>
              </a:spcBef>
              <a:spcAft>
                <a:spcPts val="0"/>
              </a:spcAft>
              <a:buNone/>
            </a:pPr>
            <a:r>
              <a:t/>
            </a:r>
            <a:endParaRPr b="1" sz="1000">
              <a:solidFill>
                <a:schemeClr val="dk1"/>
              </a:solidFill>
            </a:endParaRPr>
          </a:p>
          <a:p>
            <a:pPr indent="-32184" lvl="0" marL="0" rtl="0" algn="l">
              <a:lnSpc>
                <a:spcPct val="100000"/>
              </a:lnSpc>
              <a:spcBef>
                <a:spcPts val="1600"/>
              </a:spcBef>
              <a:spcAft>
                <a:spcPts val="0"/>
              </a:spcAft>
              <a:buSzPts val="3398"/>
              <a:buChar char="●"/>
            </a:pPr>
            <a:r>
              <a:rPr b="1" lang="ja-JP" sz="3398">
                <a:solidFill>
                  <a:schemeClr val="dk1"/>
                </a:solidFill>
              </a:rPr>
              <a:t>B+tree インデック</a:t>
            </a:r>
            <a:r>
              <a:rPr b="1" lang="ja-JP" sz="3398">
                <a:solidFill>
                  <a:schemeClr val="dk1"/>
                </a:solidFill>
              </a:rPr>
              <a:t>ス</a:t>
            </a:r>
            <a:endParaRPr b="1" sz="3398">
              <a:solidFill>
                <a:schemeClr val="dk1"/>
              </a:solidFill>
            </a:endParaRPr>
          </a:p>
          <a:p>
            <a:pPr indent="183600" lvl="0" marL="0" rtl="0" algn="l">
              <a:lnSpc>
                <a:spcPct val="100000"/>
              </a:lnSpc>
              <a:spcBef>
                <a:spcPts val="1600"/>
              </a:spcBef>
              <a:spcAft>
                <a:spcPts val="0"/>
              </a:spcAft>
              <a:buNone/>
            </a:pPr>
            <a:r>
              <a:t/>
            </a:r>
            <a:endParaRPr b="1" sz="1000">
              <a:solidFill>
                <a:schemeClr val="dk1"/>
              </a:solidFill>
            </a:endParaRPr>
          </a:p>
          <a:p>
            <a:pPr indent="-32184" lvl="0" marL="0" rtl="0" algn="l">
              <a:lnSpc>
                <a:spcPct val="100000"/>
              </a:lnSpc>
              <a:spcBef>
                <a:spcPts val="1600"/>
              </a:spcBef>
              <a:spcAft>
                <a:spcPts val="0"/>
              </a:spcAft>
              <a:buSzPts val="3398"/>
              <a:buChar char="●"/>
            </a:pPr>
            <a:r>
              <a:rPr b="1" lang="ja-JP" sz="3398">
                <a:solidFill>
                  <a:schemeClr val="dk1"/>
                </a:solidFill>
              </a:rPr>
              <a:t>ハッシュインデックス</a:t>
            </a:r>
            <a:endParaRPr b="1" sz="3398">
              <a:solidFill>
                <a:schemeClr val="dk1"/>
              </a:solidFill>
            </a:endParaRPr>
          </a:p>
          <a:p>
            <a:pPr indent="183600" lvl="0" marL="0" rtl="0" algn="l">
              <a:lnSpc>
                <a:spcPct val="100000"/>
              </a:lnSpc>
              <a:spcBef>
                <a:spcPts val="1600"/>
              </a:spcBef>
              <a:spcAft>
                <a:spcPts val="0"/>
              </a:spcAft>
              <a:buNone/>
            </a:pPr>
            <a:r>
              <a:t/>
            </a:r>
            <a:endParaRPr b="1" sz="1000">
              <a:solidFill>
                <a:schemeClr val="dk1"/>
              </a:solidFill>
            </a:endParaRPr>
          </a:p>
          <a:p>
            <a:pPr indent="-32184" lvl="0" marL="0" rtl="0" algn="l">
              <a:lnSpc>
                <a:spcPct val="100000"/>
              </a:lnSpc>
              <a:spcBef>
                <a:spcPts val="1600"/>
              </a:spcBef>
              <a:spcAft>
                <a:spcPts val="0"/>
              </a:spcAft>
              <a:buSzPts val="3398"/>
              <a:buChar char="●"/>
            </a:pPr>
            <a:r>
              <a:rPr b="1" lang="ja-JP" sz="3398">
                <a:solidFill>
                  <a:schemeClr val="dk1"/>
                </a:solidFill>
              </a:rPr>
              <a:t>ビットマップインデックス</a:t>
            </a:r>
            <a:endParaRPr b="1" sz="3398">
              <a:solidFill>
                <a:schemeClr val="dk1"/>
              </a:solidFill>
            </a:endParaRPr>
          </a:p>
          <a:p>
            <a:pPr indent="183600" lvl="0" marL="0" rtl="0" algn="l">
              <a:lnSpc>
                <a:spcPct val="100000"/>
              </a:lnSpc>
              <a:spcBef>
                <a:spcPts val="1600"/>
              </a:spcBef>
              <a:spcAft>
                <a:spcPts val="1600"/>
              </a:spcAft>
              <a:buClr>
                <a:schemeClr val="dk1"/>
              </a:buClr>
              <a:buSzPts val="1100"/>
              <a:buFont typeface="Arial"/>
              <a:buNone/>
            </a:pPr>
            <a:r>
              <a:t/>
            </a:r>
            <a:endParaRPr b="1" sz="2700">
              <a:solidFill>
                <a:schemeClr val="dk1"/>
              </a:solidFill>
            </a:endParaRPr>
          </a:p>
        </p:txBody>
      </p:sp>
      <p:sp>
        <p:nvSpPr>
          <p:cNvPr id="206" name="Google Shape;206;g2e2d17292f4_0_191"/>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210" name="Shape 210"/>
        <p:cNvGrpSpPr/>
        <p:nvPr/>
      </p:nvGrpSpPr>
      <p:grpSpPr>
        <a:xfrm>
          <a:off x="0" y="0"/>
          <a:ext cx="0" cy="0"/>
          <a:chOff x="0" y="0"/>
          <a:chExt cx="0" cy="0"/>
        </a:xfrm>
      </p:grpSpPr>
      <p:sp>
        <p:nvSpPr>
          <p:cNvPr id="211" name="Google Shape;211;g2e2d17292f4_0_194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1000"/>
              </a:spcBef>
              <a:spcAft>
                <a:spcPts val="0"/>
              </a:spcAft>
              <a:buClr>
                <a:schemeClr val="dk1"/>
              </a:buClr>
              <a:buSzPts val="1100"/>
              <a:buFont typeface="Arial"/>
              <a:buNone/>
            </a:pPr>
            <a:r>
              <a:rPr lang="ja-JP"/>
              <a:t>indexによく使われるデータ構造</a:t>
            </a:r>
            <a:endParaRPr sz="6000"/>
          </a:p>
        </p:txBody>
      </p:sp>
      <p:sp>
        <p:nvSpPr>
          <p:cNvPr id="212" name="Google Shape;212;g2e2d17292f4_0_1940"/>
          <p:cNvSpPr txBox="1"/>
          <p:nvPr>
            <p:ph idx="1" type="body"/>
          </p:nvPr>
        </p:nvSpPr>
        <p:spPr>
          <a:xfrm>
            <a:off x="910800" y="1825625"/>
            <a:ext cx="10515600" cy="4895700"/>
          </a:xfrm>
          <a:prstGeom prst="rect">
            <a:avLst/>
          </a:prstGeom>
        </p:spPr>
        <p:txBody>
          <a:bodyPr anchorCtr="0" anchor="t" bIns="252000" lIns="91425" spcFirstLastPara="1" rIns="91425" wrap="square" tIns="190800">
            <a:normAutofit/>
          </a:bodyPr>
          <a:lstStyle/>
          <a:p>
            <a:pPr indent="-32184" lvl="0" marL="0" rtl="0" algn="l">
              <a:lnSpc>
                <a:spcPct val="100000"/>
              </a:lnSpc>
              <a:spcBef>
                <a:spcPts val="0"/>
              </a:spcBef>
              <a:spcAft>
                <a:spcPts val="0"/>
              </a:spcAft>
              <a:buClr>
                <a:srgbClr val="FF0000"/>
              </a:buClr>
              <a:buSzPts val="3398"/>
              <a:buChar char="●"/>
            </a:pPr>
            <a:r>
              <a:rPr b="1" lang="ja-JP" sz="3398">
                <a:solidFill>
                  <a:srgbClr val="FF0000"/>
                </a:solidFill>
              </a:rPr>
              <a:t>B-tree インデックス</a:t>
            </a:r>
            <a:endParaRPr b="1" sz="3398">
              <a:solidFill>
                <a:srgbClr val="FF0000"/>
              </a:solidFill>
            </a:endParaRPr>
          </a:p>
          <a:p>
            <a:pPr indent="183600" lvl="0" marL="0" rtl="0" algn="l">
              <a:lnSpc>
                <a:spcPct val="100000"/>
              </a:lnSpc>
              <a:spcBef>
                <a:spcPts val="1600"/>
              </a:spcBef>
              <a:spcAft>
                <a:spcPts val="0"/>
              </a:spcAft>
              <a:buNone/>
            </a:pPr>
            <a:r>
              <a:t/>
            </a:r>
            <a:endParaRPr b="1" sz="1000">
              <a:solidFill>
                <a:schemeClr val="dk1"/>
              </a:solidFill>
            </a:endParaRPr>
          </a:p>
          <a:p>
            <a:pPr indent="-32184" lvl="0" marL="0" rtl="0" algn="l">
              <a:lnSpc>
                <a:spcPct val="100000"/>
              </a:lnSpc>
              <a:spcBef>
                <a:spcPts val="1600"/>
              </a:spcBef>
              <a:spcAft>
                <a:spcPts val="0"/>
              </a:spcAft>
              <a:buSzPts val="3398"/>
              <a:buChar char="●"/>
            </a:pPr>
            <a:r>
              <a:rPr b="1" lang="ja-JP" sz="3398">
                <a:solidFill>
                  <a:schemeClr val="dk1"/>
                </a:solidFill>
              </a:rPr>
              <a:t>B+tree インデックス</a:t>
            </a:r>
            <a:endParaRPr b="1" sz="3398">
              <a:solidFill>
                <a:schemeClr val="dk1"/>
              </a:solidFill>
            </a:endParaRPr>
          </a:p>
          <a:p>
            <a:pPr indent="183600" lvl="0" marL="0" rtl="0" algn="l">
              <a:lnSpc>
                <a:spcPct val="100000"/>
              </a:lnSpc>
              <a:spcBef>
                <a:spcPts val="1600"/>
              </a:spcBef>
              <a:spcAft>
                <a:spcPts val="0"/>
              </a:spcAft>
              <a:buNone/>
            </a:pPr>
            <a:r>
              <a:t/>
            </a:r>
            <a:endParaRPr b="1" sz="1000">
              <a:solidFill>
                <a:schemeClr val="dk1"/>
              </a:solidFill>
            </a:endParaRPr>
          </a:p>
          <a:p>
            <a:pPr indent="-32184" lvl="0" marL="0" rtl="0" algn="l">
              <a:lnSpc>
                <a:spcPct val="100000"/>
              </a:lnSpc>
              <a:spcBef>
                <a:spcPts val="1600"/>
              </a:spcBef>
              <a:spcAft>
                <a:spcPts val="0"/>
              </a:spcAft>
              <a:buSzPts val="3398"/>
              <a:buChar char="●"/>
            </a:pPr>
            <a:r>
              <a:rPr b="1" lang="ja-JP" sz="3398">
                <a:solidFill>
                  <a:schemeClr val="dk1"/>
                </a:solidFill>
              </a:rPr>
              <a:t>ハッシュインデックス</a:t>
            </a:r>
            <a:endParaRPr b="1" sz="3398">
              <a:solidFill>
                <a:schemeClr val="dk1"/>
              </a:solidFill>
            </a:endParaRPr>
          </a:p>
          <a:p>
            <a:pPr indent="183600" lvl="0" marL="0" rtl="0" algn="l">
              <a:lnSpc>
                <a:spcPct val="100000"/>
              </a:lnSpc>
              <a:spcBef>
                <a:spcPts val="1600"/>
              </a:spcBef>
              <a:spcAft>
                <a:spcPts val="0"/>
              </a:spcAft>
              <a:buNone/>
            </a:pPr>
            <a:r>
              <a:t/>
            </a:r>
            <a:endParaRPr b="1" sz="1000">
              <a:solidFill>
                <a:schemeClr val="dk1"/>
              </a:solidFill>
            </a:endParaRPr>
          </a:p>
          <a:p>
            <a:pPr indent="-32184" lvl="0" marL="0" rtl="0" algn="l">
              <a:lnSpc>
                <a:spcPct val="100000"/>
              </a:lnSpc>
              <a:spcBef>
                <a:spcPts val="1600"/>
              </a:spcBef>
              <a:spcAft>
                <a:spcPts val="0"/>
              </a:spcAft>
              <a:buSzPts val="3398"/>
              <a:buChar char="●"/>
            </a:pPr>
            <a:r>
              <a:rPr b="1" lang="ja-JP" sz="3398">
                <a:solidFill>
                  <a:schemeClr val="dk1"/>
                </a:solidFill>
              </a:rPr>
              <a:t>ビットマップインデックス</a:t>
            </a:r>
            <a:endParaRPr b="1" sz="3398">
              <a:solidFill>
                <a:schemeClr val="dk1"/>
              </a:solidFill>
            </a:endParaRPr>
          </a:p>
          <a:p>
            <a:pPr indent="183600" lvl="0" marL="0" rtl="0" algn="l">
              <a:lnSpc>
                <a:spcPct val="100000"/>
              </a:lnSpc>
              <a:spcBef>
                <a:spcPts val="1600"/>
              </a:spcBef>
              <a:spcAft>
                <a:spcPts val="1600"/>
              </a:spcAft>
              <a:buClr>
                <a:schemeClr val="dk1"/>
              </a:buClr>
              <a:buSzPts val="1100"/>
              <a:buFont typeface="Arial"/>
              <a:buNone/>
            </a:pPr>
            <a:r>
              <a:t/>
            </a:r>
            <a:endParaRPr b="1" sz="2700">
              <a:solidFill>
                <a:schemeClr val="dk1"/>
              </a:solidFill>
            </a:endParaRPr>
          </a:p>
        </p:txBody>
      </p:sp>
      <p:sp>
        <p:nvSpPr>
          <p:cNvPr id="213" name="Google Shape;213;g2e2d17292f4_0_1940"/>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217" name="Shape 217"/>
        <p:cNvGrpSpPr/>
        <p:nvPr/>
      </p:nvGrpSpPr>
      <p:grpSpPr>
        <a:xfrm>
          <a:off x="0" y="0"/>
          <a:ext cx="0" cy="0"/>
          <a:chOff x="0" y="0"/>
          <a:chExt cx="0" cy="0"/>
        </a:xfrm>
      </p:grpSpPr>
      <p:sp>
        <p:nvSpPr>
          <p:cNvPr id="218" name="Google Shape;218;g2e2d17292f4_0_2639"/>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1000"/>
              </a:spcBef>
              <a:spcAft>
                <a:spcPts val="0"/>
              </a:spcAft>
              <a:buClr>
                <a:schemeClr val="dk1"/>
              </a:buClr>
              <a:buSzPts val="1100"/>
              <a:buFont typeface="Arial"/>
              <a:buNone/>
            </a:pPr>
            <a:r>
              <a:rPr lang="ja-JP"/>
              <a:t>indexによく使われるデータ構造</a:t>
            </a:r>
            <a:endParaRPr sz="6000"/>
          </a:p>
        </p:txBody>
      </p:sp>
      <p:sp>
        <p:nvSpPr>
          <p:cNvPr id="219" name="Google Shape;219;g2e2d17292f4_0_2639"/>
          <p:cNvSpPr txBox="1"/>
          <p:nvPr>
            <p:ph idx="1" type="body"/>
          </p:nvPr>
        </p:nvSpPr>
        <p:spPr>
          <a:xfrm>
            <a:off x="910800" y="1825625"/>
            <a:ext cx="10515600" cy="4895700"/>
          </a:xfrm>
          <a:prstGeom prst="rect">
            <a:avLst/>
          </a:prstGeom>
        </p:spPr>
        <p:txBody>
          <a:bodyPr anchorCtr="0" anchor="t" bIns="252000" lIns="91425" spcFirstLastPara="1" rIns="91425" wrap="square" tIns="190800">
            <a:normAutofit/>
          </a:bodyPr>
          <a:lstStyle/>
          <a:p>
            <a:pPr indent="-32184" lvl="0" marL="0" rtl="0" algn="l">
              <a:lnSpc>
                <a:spcPct val="100000"/>
              </a:lnSpc>
              <a:spcBef>
                <a:spcPts val="0"/>
              </a:spcBef>
              <a:spcAft>
                <a:spcPts val="0"/>
              </a:spcAft>
              <a:buClr>
                <a:srgbClr val="FF0000"/>
              </a:buClr>
              <a:buSzPts val="3398"/>
              <a:buChar char="●"/>
            </a:pPr>
            <a:r>
              <a:rPr b="1" lang="ja-JP" sz="3398">
                <a:solidFill>
                  <a:srgbClr val="FF0000"/>
                </a:solidFill>
              </a:rPr>
              <a:t>B-tree インデックス</a:t>
            </a:r>
            <a:endParaRPr b="1" sz="3398">
              <a:solidFill>
                <a:srgbClr val="FF0000"/>
              </a:solidFill>
            </a:endParaRPr>
          </a:p>
          <a:p>
            <a:pPr indent="183600" lvl="0" marL="0" rtl="0" algn="l">
              <a:lnSpc>
                <a:spcPct val="100000"/>
              </a:lnSpc>
              <a:spcBef>
                <a:spcPts val="1600"/>
              </a:spcBef>
              <a:spcAft>
                <a:spcPts val="0"/>
              </a:spcAft>
              <a:buNone/>
            </a:pPr>
            <a:r>
              <a:t/>
            </a:r>
            <a:endParaRPr b="1" sz="1000">
              <a:solidFill>
                <a:schemeClr val="dk1"/>
              </a:solidFill>
            </a:endParaRPr>
          </a:p>
          <a:p>
            <a:pPr indent="-32184" lvl="0" marL="0" rtl="0" algn="l">
              <a:lnSpc>
                <a:spcPct val="100000"/>
              </a:lnSpc>
              <a:spcBef>
                <a:spcPts val="1600"/>
              </a:spcBef>
              <a:spcAft>
                <a:spcPts val="0"/>
              </a:spcAft>
              <a:buSzPts val="3398"/>
              <a:buChar char="●"/>
            </a:pPr>
            <a:r>
              <a:rPr b="1" lang="ja-JP" sz="3398">
                <a:solidFill>
                  <a:schemeClr val="dk1"/>
                </a:solidFill>
              </a:rPr>
              <a:t>B+tree インデックス</a:t>
            </a:r>
            <a:endParaRPr b="1" sz="3398">
              <a:solidFill>
                <a:schemeClr val="dk1"/>
              </a:solidFill>
            </a:endParaRPr>
          </a:p>
          <a:p>
            <a:pPr indent="183600" lvl="0" marL="0" rtl="0" algn="l">
              <a:lnSpc>
                <a:spcPct val="100000"/>
              </a:lnSpc>
              <a:spcBef>
                <a:spcPts val="1600"/>
              </a:spcBef>
              <a:spcAft>
                <a:spcPts val="0"/>
              </a:spcAft>
              <a:buNone/>
            </a:pPr>
            <a:r>
              <a:t/>
            </a:r>
            <a:endParaRPr b="1" sz="1000">
              <a:solidFill>
                <a:schemeClr val="dk1"/>
              </a:solidFill>
            </a:endParaRPr>
          </a:p>
          <a:p>
            <a:pPr indent="-32184" lvl="0" marL="0" rtl="0" algn="l">
              <a:lnSpc>
                <a:spcPct val="100000"/>
              </a:lnSpc>
              <a:spcBef>
                <a:spcPts val="1600"/>
              </a:spcBef>
              <a:spcAft>
                <a:spcPts val="0"/>
              </a:spcAft>
              <a:buSzPts val="3398"/>
              <a:buChar char="●"/>
            </a:pPr>
            <a:r>
              <a:rPr b="1" lang="ja-JP" sz="3398">
                <a:solidFill>
                  <a:schemeClr val="dk1"/>
                </a:solidFill>
              </a:rPr>
              <a:t>ハッシュインデックス</a:t>
            </a:r>
            <a:endParaRPr b="1" sz="3398">
              <a:solidFill>
                <a:schemeClr val="dk1"/>
              </a:solidFill>
            </a:endParaRPr>
          </a:p>
          <a:p>
            <a:pPr indent="183600" lvl="0" marL="0" rtl="0" algn="l">
              <a:lnSpc>
                <a:spcPct val="100000"/>
              </a:lnSpc>
              <a:spcBef>
                <a:spcPts val="1600"/>
              </a:spcBef>
              <a:spcAft>
                <a:spcPts val="0"/>
              </a:spcAft>
              <a:buNone/>
            </a:pPr>
            <a:r>
              <a:t/>
            </a:r>
            <a:endParaRPr b="1" sz="1000">
              <a:solidFill>
                <a:schemeClr val="dk1"/>
              </a:solidFill>
            </a:endParaRPr>
          </a:p>
          <a:p>
            <a:pPr indent="-32184" lvl="0" marL="0" rtl="0" algn="l">
              <a:lnSpc>
                <a:spcPct val="100000"/>
              </a:lnSpc>
              <a:spcBef>
                <a:spcPts val="1600"/>
              </a:spcBef>
              <a:spcAft>
                <a:spcPts val="0"/>
              </a:spcAft>
              <a:buSzPts val="3398"/>
              <a:buChar char="●"/>
            </a:pPr>
            <a:r>
              <a:rPr b="1" lang="ja-JP" sz="3398">
                <a:solidFill>
                  <a:schemeClr val="dk1"/>
                </a:solidFill>
              </a:rPr>
              <a:t>ビットマップインデックス</a:t>
            </a:r>
            <a:endParaRPr b="1" sz="3398">
              <a:solidFill>
                <a:schemeClr val="dk1"/>
              </a:solidFill>
            </a:endParaRPr>
          </a:p>
          <a:p>
            <a:pPr indent="183600" lvl="0" marL="0" rtl="0" algn="l">
              <a:lnSpc>
                <a:spcPct val="100000"/>
              </a:lnSpc>
              <a:spcBef>
                <a:spcPts val="1600"/>
              </a:spcBef>
              <a:spcAft>
                <a:spcPts val="1600"/>
              </a:spcAft>
              <a:buClr>
                <a:schemeClr val="dk1"/>
              </a:buClr>
              <a:buSzPts val="1100"/>
              <a:buFont typeface="Arial"/>
              <a:buNone/>
            </a:pPr>
            <a:r>
              <a:t/>
            </a:r>
            <a:endParaRPr b="1" sz="2700">
              <a:solidFill>
                <a:schemeClr val="dk1"/>
              </a:solidFill>
            </a:endParaRPr>
          </a:p>
        </p:txBody>
      </p:sp>
      <p:sp>
        <p:nvSpPr>
          <p:cNvPr id="220" name="Google Shape;220;g2e2d17292f4_0_2639"/>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224" name="Shape 224"/>
        <p:cNvGrpSpPr/>
        <p:nvPr/>
      </p:nvGrpSpPr>
      <p:grpSpPr>
        <a:xfrm>
          <a:off x="0" y="0"/>
          <a:ext cx="0" cy="0"/>
          <a:chOff x="0" y="0"/>
          <a:chExt cx="0" cy="0"/>
        </a:xfrm>
      </p:grpSpPr>
      <p:pic>
        <p:nvPicPr>
          <p:cNvPr id="225" name="Google Shape;225;g2e2da6f17fc_2_19"/>
          <p:cNvPicPr preferRelativeResize="0"/>
          <p:nvPr/>
        </p:nvPicPr>
        <p:blipFill rotWithShape="1">
          <a:blip r:embed="rId3">
            <a:alphaModFix/>
          </a:blip>
          <a:srcRect b="0" l="52392" r="0" t="0"/>
          <a:stretch/>
        </p:blipFill>
        <p:spPr>
          <a:xfrm>
            <a:off x="2551450" y="611575"/>
            <a:ext cx="7278075" cy="5776000"/>
          </a:xfrm>
          <a:prstGeom prst="rect">
            <a:avLst/>
          </a:prstGeom>
          <a:noFill/>
          <a:ln>
            <a:noFill/>
          </a:ln>
        </p:spPr>
      </p:pic>
      <p:sp>
        <p:nvSpPr>
          <p:cNvPr id="226" name="Google Shape;226;g2e2da6f17fc_2_19"/>
          <p:cNvSpPr txBox="1"/>
          <p:nvPr/>
        </p:nvSpPr>
        <p:spPr>
          <a:xfrm>
            <a:off x="0" y="56100"/>
            <a:ext cx="4416900" cy="53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b="1" lang="ja-JP" sz="2298">
                <a:solidFill>
                  <a:schemeClr val="dk1"/>
                </a:solidFill>
                <a:latin typeface="Calibri"/>
                <a:ea typeface="Calibri"/>
                <a:cs typeface="Calibri"/>
                <a:sym typeface="Calibri"/>
              </a:rPr>
              <a:t>B-tree インデックス</a:t>
            </a:r>
            <a:endParaRPr sz="3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230" name="Shape 230"/>
        <p:cNvGrpSpPr/>
        <p:nvPr/>
      </p:nvGrpSpPr>
      <p:grpSpPr>
        <a:xfrm>
          <a:off x="0" y="0"/>
          <a:ext cx="0" cy="0"/>
          <a:chOff x="0" y="0"/>
          <a:chExt cx="0" cy="0"/>
        </a:xfrm>
      </p:grpSpPr>
      <p:graphicFrame>
        <p:nvGraphicFramePr>
          <p:cNvPr id="231" name="Google Shape;231;g2e14e088d6d_0_1"/>
          <p:cNvGraphicFramePr/>
          <p:nvPr/>
        </p:nvGraphicFramePr>
        <p:xfrm>
          <a:off x="7121300" y="122200"/>
          <a:ext cx="3000000" cy="3000000"/>
        </p:xfrm>
        <a:graphic>
          <a:graphicData uri="http://schemas.openxmlformats.org/drawingml/2006/table">
            <a:tbl>
              <a:tblPr>
                <a:noFill/>
                <a:tableStyleId>{283D8B18-C274-42AF-BE3A-2C1168A76440}</a:tableStyleId>
              </a:tblPr>
              <a:tblGrid>
                <a:gridCol w="1261375"/>
                <a:gridCol w="1261375"/>
                <a:gridCol w="1261375"/>
              </a:tblGrid>
              <a:tr h="466050">
                <a:tc>
                  <a:txBody>
                    <a:bodyPr/>
                    <a:lstStyle/>
                    <a:p>
                      <a:pPr indent="0" lvl="0" marL="0" rtl="0" algn="ctr">
                        <a:spcBef>
                          <a:spcPts val="0"/>
                        </a:spcBef>
                        <a:spcAft>
                          <a:spcPts val="0"/>
                        </a:spcAft>
                        <a:buNone/>
                      </a:pPr>
                      <a:r>
                        <a:rPr b="1" lang="ja-JP" sz="1900"/>
                        <a:t>ID</a:t>
                      </a:r>
                      <a:endParaRPr b="1" sz="1900"/>
                    </a:p>
                  </a:txBody>
                  <a:tcPr marT="91425" marB="91425" marR="91425" marL="91425" anchor="ctr">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Clr>
                          <a:schemeClr val="dk1"/>
                        </a:buClr>
                        <a:buSzPts val="1100"/>
                        <a:buFont typeface="Arial"/>
                        <a:buNone/>
                      </a:pPr>
                      <a:r>
                        <a:rPr b="1" lang="ja-JP" sz="1900">
                          <a:solidFill>
                            <a:schemeClr val="dk1"/>
                          </a:solidFill>
                        </a:rPr>
                        <a:t>席番号</a:t>
                      </a:r>
                      <a:endParaRPr b="1" sz="1900"/>
                    </a:p>
                  </a:txBody>
                  <a:tcPr marT="91425" marB="91425" marR="91425" marL="91425" anchor="ctr">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name</a:t>
                      </a:r>
                      <a:endParaRPr b="1" sz="1900"/>
                    </a:p>
                  </a:txBody>
                  <a:tcPr marT="91425" marB="91425" marR="91425" marL="91425" anchor="ctr">
                    <a:lnB cap="flat" cmpd="sng" w="9525">
                      <a:solidFill>
                        <a:srgbClr val="9E9E9E"/>
                      </a:solidFill>
                      <a:prstDash val="solid"/>
                      <a:round/>
                      <a:headEnd len="sm" w="sm" type="none"/>
                      <a:tailEnd len="sm" w="sm" type="none"/>
                    </a:lnB>
                    <a:solidFill>
                      <a:srgbClr val="B7B7B7"/>
                    </a:solidFill>
                  </a:tcPr>
                </a:tc>
              </a:tr>
              <a:tr h="466050">
                <a:tc>
                  <a:txBody>
                    <a:bodyPr/>
                    <a:lstStyle/>
                    <a:p>
                      <a:pPr indent="0" lvl="0" marL="0" rtl="0" algn="ctr">
                        <a:spcBef>
                          <a:spcPts val="0"/>
                        </a:spcBef>
                        <a:spcAft>
                          <a:spcPts val="0"/>
                        </a:spcAft>
                        <a:buNone/>
                      </a:pPr>
                      <a:r>
                        <a:rPr b="1" lang="ja-JP" sz="1900"/>
                        <a:t>122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J</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初田</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H</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寺島</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321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M</a:t>
                      </a:r>
                      <a:endParaRPr b="1" sz="1900"/>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b="1" lang="ja-JP" sz="1900"/>
                        <a:t>ダオ</a:t>
                      </a:r>
                      <a:endParaRPr b="1" sz="1900"/>
                    </a:p>
                  </a:txBody>
                  <a:tcPr marT="91425" marB="91425" marR="91425" marL="91425" anchor="ctr">
                    <a:lnT cap="flat" cmpd="sng" w="9525">
                      <a:solidFill>
                        <a:srgbClr val="9E9E9E"/>
                      </a:solidFill>
                      <a:prstDash val="solid"/>
                      <a:round/>
                      <a:headEnd len="sm" w="sm" type="none"/>
                      <a:tailEnd len="sm" w="sm" type="none"/>
                    </a:lnT>
                  </a:tcPr>
                </a:tc>
              </a:tr>
              <a:tr h="466050">
                <a:tc>
                  <a:txBody>
                    <a:bodyPr/>
                    <a:lstStyle/>
                    <a:p>
                      <a:pPr indent="0" lvl="0" marL="0" rtl="0" algn="ctr">
                        <a:spcBef>
                          <a:spcPts val="0"/>
                        </a:spcBef>
                        <a:spcAft>
                          <a:spcPts val="0"/>
                        </a:spcAft>
                        <a:buNone/>
                      </a:pPr>
                      <a:r>
                        <a:rPr b="1" lang="ja-JP" sz="1900"/>
                        <a:t>423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E</a:t>
                      </a:r>
                      <a:endParaRPr b="1" sz="1900"/>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b="1" lang="ja-JP" sz="1900"/>
                        <a:t>井上</a:t>
                      </a:r>
                      <a:endParaRPr b="1" sz="1900"/>
                    </a:p>
                  </a:txBody>
                  <a:tcPr marT="91425" marB="91425" marR="91425" marL="91425" anchor="ctr"/>
                </a:tc>
              </a:tr>
              <a:tr h="466050">
                <a:tc>
                  <a:txBody>
                    <a:bodyPr/>
                    <a:lstStyle/>
                    <a:p>
                      <a:pPr indent="0" lvl="0" marL="0" rtl="0" algn="ctr">
                        <a:spcBef>
                          <a:spcPts val="0"/>
                        </a:spcBef>
                        <a:spcAft>
                          <a:spcPts val="0"/>
                        </a:spcAft>
                        <a:buNone/>
                      </a:pPr>
                      <a:r>
                        <a:rPr b="1" lang="ja-JP" sz="1900"/>
                        <a:t>521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L</a:t>
                      </a:r>
                      <a:endParaRPr b="1" sz="1900"/>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b="1" lang="ja-JP" sz="1900"/>
                        <a:t>宮脇</a:t>
                      </a:r>
                      <a:endParaRPr b="1" sz="1900"/>
                    </a:p>
                  </a:txBody>
                  <a:tcPr marT="91425" marB="91425" marR="91425" marL="91425" anchor="ctr"/>
                </a:tc>
              </a:tr>
              <a:tr h="466050">
                <a:tc>
                  <a:txBody>
                    <a:bodyPr/>
                    <a:lstStyle/>
                    <a:p>
                      <a:pPr indent="0" lvl="0" marL="0" rtl="0" algn="ctr">
                        <a:spcBef>
                          <a:spcPts val="0"/>
                        </a:spcBef>
                        <a:spcAft>
                          <a:spcPts val="0"/>
                        </a:spcAft>
                        <a:buNone/>
                      </a:pPr>
                      <a:r>
                        <a:rPr b="1" lang="ja-JP" sz="1900"/>
                        <a:t>653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B</a:t>
                      </a:r>
                      <a:endParaRPr b="1" sz="1900"/>
                    </a:p>
                  </a:txBody>
                  <a:tcPr marT="91425" marB="91425" marR="91425" marL="91425" anchor="ctr">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山根木</a:t>
                      </a:r>
                      <a:endParaRPr b="1" sz="1900"/>
                    </a:p>
                  </a:txBody>
                  <a:tcPr marT="91425" marB="91425" marR="91425" marL="91425" anchor="ctr">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7325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G</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安本</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8315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I</a:t>
                      </a:r>
                      <a:endParaRPr b="1" sz="1900"/>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持永</a:t>
                      </a:r>
                      <a:endParaRPr b="1" sz="1900"/>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9153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A</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山中</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101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K</a:t>
                      </a:r>
                      <a:endParaRPr b="1" sz="1900"/>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岡本</a:t>
                      </a:r>
                      <a:endParaRPr b="1" sz="1900"/>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113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F</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藤野</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1234</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C</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中郡</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1329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D</a:t>
                      </a:r>
                      <a:endParaRPr b="1" sz="1900"/>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大住</a:t>
                      </a:r>
                      <a:endParaRPr b="1" sz="1900"/>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232" name="Google Shape;232;g2e14e088d6d_0_1"/>
          <p:cNvSpPr txBox="1"/>
          <p:nvPr/>
        </p:nvSpPr>
        <p:spPr>
          <a:xfrm>
            <a:off x="-257425" y="-272325"/>
            <a:ext cx="6675600" cy="104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4100">
              <a:solidFill>
                <a:schemeClr val="dk1"/>
              </a:solidFill>
            </a:endParaRPr>
          </a:p>
          <a:p>
            <a:pPr indent="0" lvl="0" marL="0" rtl="0" algn="ctr">
              <a:spcBef>
                <a:spcPts val="0"/>
              </a:spcBef>
              <a:spcAft>
                <a:spcPts val="0"/>
              </a:spcAft>
              <a:buNone/>
            </a:pPr>
            <a:r>
              <a:t/>
            </a:r>
            <a:endParaRPr b="1" sz="4100">
              <a:solidFill>
                <a:schemeClr val="dk1"/>
              </a:solidFill>
            </a:endParaRPr>
          </a:p>
          <a:p>
            <a:pPr indent="0" lvl="0" marL="0" rtl="0" algn="ctr">
              <a:spcBef>
                <a:spcPts val="0"/>
              </a:spcBef>
              <a:spcAft>
                <a:spcPts val="0"/>
              </a:spcAft>
              <a:buNone/>
            </a:pPr>
            <a:r>
              <a:t/>
            </a:r>
            <a:endParaRPr b="1" sz="4100">
              <a:solidFill>
                <a:schemeClr val="dk1"/>
              </a:solidFill>
            </a:endParaRPr>
          </a:p>
          <a:p>
            <a:pPr indent="0" lvl="0" marL="0" rtl="0" algn="ctr">
              <a:spcBef>
                <a:spcPts val="0"/>
              </a:spcBef>
              <a:spcAft>
                <a:spcPts val="0"/>
              </a:spcAft>
              <a:buNone/>
            </a:pPr>
            <a:r>
              <a:rPr b="1" lang="ja-JP" sz="4100">
                <a:solidFill>
                  <a:schemeClr val="dk1"/>
                </a:solidFill>
              </a:rPr>
              <a:t>　　　membersテーブル</a:t>
            </a:r>
            <a:endParaRPr b="1" sz="4100">
              <a:solidFill>
                <a:schemeClr val="dk1"/>
              </a:solidFill>
            </a:endParaRPr>
          </a:p>
        </p:txBody>
      </p:sp>
      <p:sp>
        <p:nvSpPr>
          <p:cNvPr id="233" name="Google Shape;233;g2e14e088d6d_0_1"/>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sp>
        <p:nvSpPr>
          <p:cNvPr id="234" name="Google Shape;234;g2e14e088d6d_0_1"/>
          <p:cNvSpPr txBox="1"/>
          <p:nvPr/>
        </p:nvSpPr>
        <p:spPr>
          <a:xfrm>
            <a:off x="0" y="-19275"/>
            <a:ext cx="4416900" cy="53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b="1" lang="ja-JP" sz="2298">
                <a:solidFill>
                  <a:schemeClr val="dk1"/>
                </a:solidFill>
                <a:latin typeface="Calibri"/>
                <a:ea typeface="Calibri"/>
                <a:cs typeface="Calibri"/>
                <a:sym typeface="Calibri"/>
              </a:rPr>
              <a:t>B-tree インデックス</a:t>
            </a:r>
            <a:endParaRPr sz="3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238" name="Shape 238"/>
        <p:cNvGrpSpPr/>
        <p:nvPr/>
      </p:nvGrpSpPr>
      <p:grpSpPr>
        <a:xfrm>
          <a:off x="0" y="0"/>
          <a:ext cx="0" cy="0"/>
          <a:chOff x="0" y="0"/>
          <a:chExt cx="0" cy="0"/>
        </a:xfrm>
      </p:grpSpPr>
      <p:graphicFrame>
        <p:nvGraphicFramePr>
          <p:cNvPr id="239" name="Google Shape;239;g2e2372c0ef2_0_80"/>
          <p:cNvGraphicFramePr/>
          <p:nvPr/>
        </p:nvGraphicFramePr>
        <p:xfrm>
          <a:off x="7121300" y="122200"/>
          <a:ext cx="3000000" cy="3000000"/>
        </p:xfrm>
        <a:graphic>
          <a:graphicData uri="http://schemas.openxmlformats.org/drawingml/2006/table">
            <a:tbl>
              <a:tblPr>
                <a:noFill/>
                <a:tableStyleId>{283D8B18-C274-42AF-BE3A-2C1168A76440}</a:tableStyleId>
              </a:tblPr>
              <a:tblGrid>
                <a:gridCol w="1261375"/>
                <a:gridCol w="1261375"/>
                <a:gridCol w="1261375"/>
              </a:tblGrid>
              <a:tr h="466050">
                <a:tc>
                  <a:txBody>
                    <a:bodyPr/>
                    <a:lstStyle/>
                    <a:p>
                      <a:pPr indent="0" lvl="0" marL="0" rtl="0" algn="ctr">
                        <a:spcBef>
                          <a:spcPts val="0"/>
                        </a:spcBef>
                        <a:spcAft>
                          <a:spcPts val="0"/>
                        </a:spcAft>
                        <a:buNone/>
                      </a:pPr>
                      <a:r>
                        <a:rPr b="1" lang="ja-JP" sz="1900"/>
                        <a:t>ID</a:t>
                      </a:r>
                      <a:endParaRPr b="1" sz="1900"/>
                    </a:p>
                  </a:txBody>
                  <a:tcPr marT="91425" marB="91425" marR="91425" marL="91425" anchor="ctr">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席番号</a:t>
                      </a:r>
                      <a:endParaRPr b="1" sz="1900"/>
                    </a:p>
                  </a:txBody>
                  <a:tcPr marT="91425" marB="91425" marR="91425" marL="91425" anchor="ctr">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name</a:t>
                      </a:r>
                      <a:endParaRPr b="1" sz="1900"/>
                    </a:p>
                  </a:txBody>
                  <a:tcPr marT="91425" marB="91425" marR="91425" marL="91425" anchor="ctr">
                    <a:lnB cap="flat" cmpd="sng" w="9525">
                      <a:solidFill>
                        <a:srgbClr val="9E9E9E"/>
                      </a:solidFill>
                      <a:prstDash val="solid"/>
                      <a:round/>
                      <a:headEnd len="sm" w="sm" type="none"/>
                      <a:tailEnd len="sm" w="sm" type="none"/>
                    </a:lnB>
                    <a:solidFill>
                      <a:srgbClr val="B7B7B7"/>
                    </a:solidFill>
                  </a:tcPr>
                </a:tc>
              </a:tr>
              <a:tr h="466050">
                <a:tc>
                  <a:txBody>
                    <a:bodyPr/>
                    <a:lstStyle/>
                    <a:p>
                      <a:pPr indent="0" lvl="0" marL="0" rtl="0" algn="ctr">
                        <a:spcBef>
                          <a:spcPts val="0"/>
                        </a:spcBef>
                        <a:spcAft>
                          <a:spcPts val="0"/>
                        </a:spcAft>
                        <a:buNone/>
                      </a:pPr>
                      <a:r>
                        <a:rPr b="1" lang="ja-JP" sz="1900"/>
                        <a:t>122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J</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初田</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H</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寺島</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321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M</a:t>
                      </a:r>
                      <a:endParaRPr b="1" sz="1900"/>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b="1" lang="ja-JP" sz="1900"/>
                        <a:t>ダオ</a:t>
                      </a:r>
                      <a:endParaRPr b="1" sz="1900"/>
                    </a:p>
                  </a:txBody>
                  <a:tcPr marT="91425" marB="91425" marR="91425" marL="91425" anchor="ctr">
                    <a:lnT cap="flat" cmpd="sng" w="9525">
                      <a:solidFill>
                        <a:srgbClr val="9E9E9E"/>
                      </a:solidFill>
                      <a:prstDash val="solid"/>
                      <a:round/>
                      <a:headEnd len="sm" w="sm" type="none"/>
                      <a:tailEnd len="sm" w="sm" type="none"/>
                    </a:lnT>
                  </a:tcPr>
                </a:tc>
              </a:tr>
              <a:tr h="466050">
                <a:tc>
                  <a:txBody>
                    <a:bodyPr/>
                    <a:lstStyle/>
                    <a:p>
                      <a:pPr indent="0" lvl="0" marL="0" rtl="0" algn="ctr">
                        <a:spcBef>
                          <a:spcPts val="0"/>
                        </a:spcBef>
                        <a:spcAft>
                          <a:spcPts val="0"/>
                        </a:spcAft>
                        <a:buNone/>
                      </a:pPr>
                      <a:r>
                        <a:rPr b="1" lang="ja-JP" sz="1900"/>
                        <a:t>423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E</a:t>
                      </a:r>
                      <a:endParaRPr b="1" sz="1900"/>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b="1" lang="ja-JP" sz="1900"/>
                        <a:t>井上</a:t>
                      </a:r>
                      <a:endParaRPr b="1" sz="1900"/>
                    </a:p>
                  </a:txBody>
                  <a:tcPr marT="91425" marB="91425" marR="91425" marL="91425" anchor="ctr"/>
                </a:tc>
              </a:tr>
              <a:tr h="466050">
                <a:tc>
                  <a:txBody>
                    <a:bodyPr/>
                    <a:lstStyle/>
                    <a:p>
                      <a:pPr indent="0" lvl="0" marL="0" rtl="0" algn="ctr">
                        <a:spcBef>
                          <a:spcPts val="0"/>
                        </a:spcBef>
                        <a:spcAft>
                          <a:spcPts val="0"/>
                        </a:spcAft>
                        <a:buNone/>
                      </a:pPr>
                      <a:r>
                        <a:rPr b="1" lang="ja-JP" sz="1900"/>
                        <a:t>521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L</a:t>
                      </a:r>
                      <a:endParaRPr b="1" sz="1900"/>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b="1" lang="ja-JP" sz="1900"/>
                        <a:t>宮脇</a:t>
                      </a:r>
                      <a:endParaRPr b="1" sz="1900"/>
                    </a:p>
                  </a:txBody>
                  <a:tcPr marT="91425" marB="91425" marR="91425" marL="91425" anchor="ctr"/>
                </a:tc>
              </a:tr>
              <a:tr h="466050">
                <a:tc>
                  <a:txBody>
                    <a:bodyPr/>
                    <a:lstStyle/>
                    <a:p>
                      <a:pPr indent="0" lvl="0" marL="0" rtl="0" algn="ctr">
                        <a:spcBef>
                          <a:spcPts val="0"/>
                        </a:spcBef>
                        <a:spcAft>
                          <a:spcPts val="0"/>
                        </a:spcAft>
                        <a:buNone/>
                      </a:pPr>
                      <a:r>
                        <a:rPr b="1" lang="ja-JP" sz="1900"/>
                        <a:t>653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B</a:t>
                      </a:r>
                      <a:endParaRPr b="1" sz="1900"/>
                    </a:p>
                  </a:txBody>
                  <a:tcPr marT="91425" marB="91425" marR="91425" marL="91425" anchor="ctr">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山根木</a:t>
                      </a:r>
                      <a:endParaRPr b="1" sz="1900"/>
                    </a:p>
                  </a:txBody>
                  <a:tcPr marT="91425" marB="91425" marR="91425" marL="91425" anchor="ctr">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7325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G</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安本</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8315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I</a:t>
                      </a:r>
                      <a:endParaRPr b="1" sz="1900"/>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持永</a:t>
                      </a:r>
                      <a:endParaRPr b="1" sz="1900"/>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9153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A</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山中</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101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K</a:t>
                      </a:r>
                      <a:endParaRPr b="1" sz="1900"/>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岡本</a:t>
                      </a:r>
                      <a:endParaRPr b="1" sz="1900"/>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113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F</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藤野</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1234</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C</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中郡</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1329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D</a:t>
                      </a:r>
                      <a:endParaRPr b="1" sz="1900"/>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大住</a:t>
                      </a:r>
                      <a:endParaRPr b="1" sz="1900"/>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240" name="Google Shape;240;g2e2372c0ef2_0_80"/>
          <p:cNvSpPr txBox="1"/>
          <p:nvPr/>
        </p:nvSpPr>
        <p:spPr>
          <a:xfrm>
            <a:off x="-257425" y="-272325"/>
            <a:ext cx="6675600" cy="104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4100">
              <a:solidFill>
                <a:schemeClr val="dk1"/>
              </a:solidFill>
            </a:endParaRPr>
          </a:p>
          <a:p>
            <a:pPr indent="0" lvl="0" marL="0" rtl="0" algn="ctr">
              <a:spcBef>
                <a:spcPts val="0"/>
              </a:spcBef>
              <a:spcAft>
                <a:spcPts val="0"/>
              </a:spcAft>
              <a:buNone/>
            </a:pPr>
            <a:r>
              <a:t/>
            </a:r>
            <a:endParaRPr b="1" sz="4100">
              <a:solidFill>
                <a:schemeClr val="dk1"/>
              </a:solidFill>
            </a:endParaRPr>
          </a:p>
          <a:p>
            <a:pPr indent="0" lvl="0" marL="0" rtl="0" algn="ctr">
              <a:spcBef>
                <a:spcPts val="0"/>
              </a:spcBef>
              <a:spcAft>
                <a:spcPts val="0"/>
              </a:spcAft>
              <a:buNone/>
            </a:pPr>
            <a:r>
              <a:t/>
            </a:r>
            <a:endParaRPr b="1" sz="4100">
              <a:solidFill>
                <a:schemeClr val="dk1"/>
              </a:solidFill>
            </a:endParaRPr>
          </a:p>
          <a:p>
            <a:pPr indent="0" lvl="0" marL="0" rtl="0" algn="ctr">
              <a:spcBef>
                <a:spcPts val="0"/>
              </a:spcBef>
              <a:spcAft>
                <a:spcPts val="0"/>
              </a:spcAft>
              <a:buNone/>
            </a:pPr>
            <a:r>
              <a:rPr b="1" lang="ja-JP" sz="4100">
                <a:solidFill>
                  <a:schemeClr val="dk1"/>
                </a:solidFill>
              </a:rPr>
              <a:t>　　　membersテーブル</a:t>
            </a:r>
            <a:endParaRPr b="1" sz="4100">
              <a:solidFill>
                <a:schemeClr val="dk1"/>
              </a:solidFill>
            </a:endParaRPr>
          </a:p>
        </p:txBody>
      </p:sp>
      <p:sp>
        <p:nvSpPr>
          <p:cNvPr id="241" name="Google Shape;241;g2e2372c0ef2_0_80"/>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sp>
        <p:nvSpPr>
          <p:cNvPr id="242" name="Google Shape;242;g2e2372c0ef2_0_80"/>
          <p:cNvSpPr txBox="1"/>
          <p:nvPr/>
        </p:nvSpPr>
        <p:spPr>
          <a:xfrm>
            <a:off x="781250" y="2540475"/>
            <a:ext cx="6078000" cy="216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ja-JP" sz="4100">
                <a:solidFill>
                  <a:schemeClr val="dk1"/>
                </a:solidFill>
              </a:rPr>
              <a:t>データの中から</a:t>
            </a:r>
            <a:endParaRPr b="1" sz="4100">
              <a:solidFill>
                <a:schemeClr val="dk1"/>
              </a:solidFill>
            </a:endParaRPr>
          </a:p>
          <a:p>
            <a:pPr indent="0" lvl="0" marL="0" rtl="0" algn="ctr">
              <a:spcBef>
                <a:spcPts val="0"/>
              </a:spcBef>
              <a:spcAft>
                <a:spcPts val="0"/>
              </a:spcAft>
              <a:buClr>
                <a:schemeClr val="dk1"/>
              </a:buClr>
              <a:buSzPts val="1100"/>
              <a:buFont typeface="Arial"/>
              <a:buNone/>
            </a:pPr>
            <a:r>
              <a:rPr b="1" lang="ja-JP" sz="4100">
                <a:solidFill>
                  <a:schemeClr val="dk1"/>
                </a:solidFill>
              </a:rPr>
              <a:t>“</a:t>
            </a:r>
            <a:r>
              <a:rPr b="1" lang="ja-JP" sz="4100">
                <a:solidFill>
                  <a:srgbClr val="FF0000"/>
                </a:solidFill>
              </a:rPr>
              <a:t>KのID</a:t>
            </a:r>
            <a:r>
              <a:rPr b="1" lang="ja-JP" sz="4100">
                <a:solidFill>
                  <a:schemeClr val="dk1"/>
                </a:solidFill>
              </a:rPr>
              <a:t>”を探したい</a:t>
            </a:r>
            <a:endParaRPr b="1" sz="4100">
              <a:solidFill>
                <a:schemeClr val="dk1"/>
              </a:solidFill>
            </a:endParaRPr>
          </a:p>
          <a:p>
            <a:pPr indent="0" lvl="0" marL="0" rtl="0" algn="l">
              <a:spcBef>
                <a:spcPts val="0"/>
              </a:spcBef>
              <a:spcAft>
                <a:spcPts val="0"/>
              </a:spcAft>
              <a:buNone/>
            </a:pPr>
            <a:r>
              <a:t/>
            </a:r>
            <a:endParaRPr sz="2800">
              <a:solidFill>
                <a:schemeClr val="dk1"/>
              </a:solidFill>
            </a:endParaRPr>
          </a:p>
        </p:txBody>
      </p:sp>
      <p:sp>
        <p:nvSpPr>
          <p:cNvPr id="243" name="Google Shape;243;g2e2372c0ef2_0_80"/>
          <p:cNvSpPr txBox="1"/>
          <p:nvPr/>
        </p:nvSpPr>
        <p:spPr>
          <a:xfrm>
            <a:off x="0" y="-19275"/>
            <a:ext cx="4416900" cy="53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b="1" lang="ja-JP" sz="2298">
                <a:solidFill>
                  <a:schemeClr val="dk1"/>
                </a:solidFill>
                <a:latin typeface="Calibri"/>
                <a:ea typeface="Calibri"/>
                <a:cs typeface="Calibri"/>
                <a:sym typeface="Calibri"/>
              </a:rPr>
              <a:t>B-tree インデックス</a:t>
            </a:r>
            <a:endParaRPr sz="3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247" name="Shape 247"/>
        <p:cNvGrpSpPr/>
        <p:nvPr/>
      </p:nvGrpSpPr>
      <p:grpSpPr>
        <a:xfrm>
          <a:off x="0" y="0"/>
          <a:ext cx="0" cy="0"/>
          <a:chOff x="0" y="0"/>
          <a:chExt cx="0" cy="0"/>
        </a:xfrm>
      </p:grpSpPr>
      <p:graphicFrame>
        <p:nvGraphicFramePr>
          <p:cNvPr id="248" name="Google Shape;248;g2e1a19074d6_0_0"/>
          <p:cNvGraphicFramePr/>
          <p:nvPr/>
        </p:nvGraphicFramePr>
        <p:xfrm>
          <a:off x="7121300" y="122200"/>
          <a:ext cx="3000000" cy="3000000"/>
        </p:xfrm>
        <a:graphic>
          <a:graphicData uri="http://schemas.openxmlformats.org/drawingml/2006/table">
            <a:tbl>
              <a:tblPr>
                <a:noFill/>
                <a:tableStyleId>{283D8B18-C274-42AF-BE3A-2C1168A76440}</a:tableStyleId>
              </a:tblPr>
              <a:tblGrid>
                <a:gridCol w="1261375"/>
                <a:gridCol w="1261375"/>
                <a:gridCol w="1261375"/>
              </a:tblGrid>
              <a:tr h="466050">
                <a:tc>
                  <a:txBody>
                    <a:bodyPr/>
                    <a:lstStyle/>
                    <a:p>
                      <a:pPr indent="0" lvl="0" marL="0" rtl="0" algn="ctr">
                        <a:spcBef>
                          <a:spcPts val="0"/>
                        </a:spcBef>
                        <a:spcAft>
                          <a:spcPts val="0"/>
                        </a:spcAft>
                        <a:buNone/>
                      </a:pPr>
                      <a:r>
                        <a:rPr b="1" lang="ja-JP" sz="1900"/>
                        <a:t>ID</a:t>
                      </a:r>
                      <a:endParaRPr b="1" sz="1900"/>
                    </a:p>
                  </a:txBody>
                  <a:tcPr marT="91425" marB="91425" marR="91425" marL="91425" anchor="ctr">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席番号</a:t>
                      </a:r>
                      <a:endParaRPr b="1" sz="1900"/>
                    </a:p>
                  </a:txBody>
                  <a:tcPr marT="91425" marB="91425" marR="91425" marL="91425" anchor="ctr">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name</a:t>
                      </a:r>
                      <a:endParaRPr b="1" sz="1900"/>
                    </a:p>
                  </a:txBody>
                  <a:tcPr marT="91425" marB="91425" marR="91425" marL="91425" anchor="ctr">
                    <a:lnB cap="flat" cmpd="sng" w="9525">
                      <a:solidFill>
                        <a:srgbClr val="9E9E9E"/>
                      </a:solidFill>
                      <a:prstDash val="solid"/>
                      <a:round/>
                      <a:headEnd len="sm" w="sm" type="none"/>
                      <a:tailEnd len="sm" w="sm" type="none"/>
                    </a:lnB>
                    <a:solidFill>
                      <a:srgbClr val="B7B7B7"/>
                    </a:solidFill>
                  </a:tcPr>
                </a:tc>
              </a:tr>
              <a:tr h="466050">
                <a:tc>
                  <a:txBody>
                    <a:bodyPr/>
                    <a:lstStyle/>
                    <a:p>
                      <a:pPr indent="0" lvl="0" marL="0" rtl="0" algn="ctr">
                        <a:spcBef>
                          <a:spcPts val="0"/>
                        </a:spcBef>
                        <a:spcAft>
                          <a:spcPts val="0"/>
                        </a:spcAft>
                        <a:buNone/>
                      </a:pPr>
                      <a:r>
                        <a:rPr b="1" lang="ja-JP" sz="1900"/>
                        <a:t>122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J</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初田</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H</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寺島</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321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M</a:t>
                      </a:r>
                      <a:endParaRPr b="1" sz="1900"/>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b="1" lang="ja-JP" sz="1900"/>
                        <a:t>ダオ</a:t>
                      </a:r>
                      <a:endParaRPr b="1" sz="1900"/>
                    </a:p>
                  </a:txBody>
                  <a:tcPr marT="91425" marB="91425" marR="91425" marL="91425" anchor="ctr">
                    <a:lnT cap="flat" cmpd="sng" w="9525">
                      <a:solidFill>
                        <a:srgbClr val="9E9E9E"/>
                      </a:solidFill>
                      <a:prstDash val="solid"/>
                      <a:round/>
                      <a:headEnd len="sm" w="sm" type="none"/>
                      <a:tailEnd len="sm" w="sm" type="none"/>
                    </a:lnT>
                  </a:tcPr>
                </a:tc>
              </a:tr>
              <a:tr h="466050">
                <a:tc>
                  <a:txBody>
                    <a:bodyPr/>
                    <a:lstStyle/>
                    <a:p>
                      <a:pPr indent="0" lvl="0" marL="0" rtl="0" algn="ctr">
                        <a:spcBef>
                          <a:spcPts val="0"/>
                        </a:spcBef>
                        <a:spcAft>
                          <a:spcPts val="0"/>
                        </a:spcAft>
                        <a:buNone/>
                      </a:pPr>
                      <a:r>
                        <a:rPr b="1" lang="ja-JP" sz="1900"/>
                        <a:t>423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E</a:t>
                      </a:r>
                      <a:endParaRPr b="1" sz="1900"/>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b="1" lang="ja-JP" sz="1900"/>
                        <a:t>井上</a:t>
                      </a:r>
                      <a:endParaRPr b="1" sz="1900"/>
                    </a:p>
                  </a:txBody>
                  <a:tcPr marT="91425" marB="91425" marR="91425" marL="91425" anchor="ctr"/>
                </a:tc>
              </a:tr>
              <a:tr h="466050">
                <a:tc>
                  <a:txBody>
                    <a:bodyPr/>
                    <a:lstStyle/>
                    <a:p>
                      <a:pPr indent="0" lvl="0" marL="0" rtl="0" algn="ctr">
                        <a:spcBef>
                          <a:spcPts val="0"/>
                        </a:spcBef>
                        <a:spcAft>
                          <a:spcPts val="0"/>
                        </a:spcAft>
                        <a:buNone/>
                      </a:pPr>
                      <a:r>
                        <a:rPr b="1" lang="ja-JP" sz="1900"/>
                        <a:t>521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L</a:t>
                      </a:r>
                      <a:endParaRPr b="1" sz="1900"/>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b="1" lang="ja-JP" sz="1900"/>
                        <a:t>宮脇</a:t>
                      </a:r>
                      <a:endParaRPr b="1" sz="1900"/>
                    </a:p>
                  </a:txBody>
                  <a:tcPr marT="91425" marB="91425" marR="91425" marL="91425" anchor="ctr"/>
                </a:tc>
              </a:tr>
              <a:tr h="466050">
                <a:tc>
                  <a:txBody>
                    <a:bodyPr/>
                    <a:lstStyle/>
                    <a:p>
                      <a:pPr indent="0" lvl="0" marL="0" rtl="0" algn="ctr">
                        <a:spcBef>
                          <a:spcPts val="0"/>
                        </a:spcBef>
                        <a:spcAft>
                          <a:spcPts val="0"/>
                        </a:spcAft>
                        <a:buNone/>
                      </a:pPr>
                      <a:r>
                        <a:rPr b="1" lang="ja-JP" sz="1900"/>
                        <a:t>653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B</a:t>
                      </a:r>
                      <a:endParaRPr b="1" sz="1900"/>
                    </a:p>
                  </a:txBody>
                  <a:tcPr marT="91425" marB="91425" marR="91425" marL="91425" anchor="ctr">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山根木</a:t>
                      </a:r>
                      <a:endParaRPr b="1" sz="1900"/>
                    </a:p>
                  </a:txBody>
                  <a:tcPr marT="91425" marB="91425" marR="91425" marL="91425" anchor="ctr">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7325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G</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安本</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8315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I</a:t>
                      </a:r>
                      <a:endParaRPr b="1" sz="1900"/>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持永</a:t>
                      </a:r>
                      <a:endParaRPr b="1" sz="1900"/>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9153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A</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山中</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101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K</a:t>
                      </a:r>
                      <a:endParaRPr b="1" sz="1900"/>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岡本</a:t>
                      </a:r>
                      <a:endParaRPr b="1" sz="1900"/>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113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F</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藤野</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1234</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C</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中郡</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1329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D</a:t>
                      </a:r>
                      <a:endParaRPr b="1" sz="1900"/>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大住</a:t>
                      </a:r>
                      <a:endParaRPr b="1" sz="1900"/>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249" name="Google Shape;249;g2e1a19074d6_0_0"/>
          <p:cNvSpPr txBox="1"/>
          <p:nvPr/>
        </p:nvSpPr>
        <p:spPr>
          <a:xfrm>
            <a:off x="262475" y="122200"/>
            <a:ext cx="6675600" cy="460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100">
                <a:solidFill>
                  <a:schemeClr val="dk1"/>
                </a:solidFill>
              </a:rPr>
              <a:t>大量のデータの中から</a:t>
            </a:r>
            <a:endParaRPr b="1" sz="4100">
              <a:solidFill>
                <a:schemeClr val="dk1"/>
              </a:solidFill>
            </a:endParaRPr>
          </a:p>
          <a:p>
            <a:pPr indent="0" lvl="0" marL="0" rtl="0" algn="ctr">
              <a:spcBef>
                <a:spcPts val="0"/>
              </a:spcBef>
              <a:spcAft>
                <a:spcPts val="0"/>
              </a:spcAft>
              <a:buNone/>
            </a:pPr>
            <a:r>
              <a:rPr b="1" lang="ja-JP" sz="4100">
                <a:solidFill>
                  <a:schemeClr val="dk1"/>
                </a:solidFill>
              </a:rPr>
              <a:t>“</a:t>
            </a:r>
            <a:r>
              <a:rPr b="1" lang="ja-JP" sz="4100">
                <a:solidFill>
                  <a:srgbClr val="FF0000"/>
                </a:solidFill>
              </a:rPr>
              <a:t>K</a:t>
            </a:r>
            <a:r>
              <a:rPr b="1" lang="ja-JP" sz="4100">
                <a:solidFill>
                  <a:srgbClr val="FF0000"/>
                </a:solidFill>
              </a:rPr>
              <a:t>の</a:t>
            </a:r>
            <a:r>
              <a:rPr b="1" lang="ja-JP" sz="4100">
                <a:solidFill>
                  <a:srgbClr val="FF0000"/>
                </a:solidFill>
              </a:rPr>
              <a:t>ID</a:t>
            </a:r>
            <a:r>
              <a:rPr b="1" lang="ja-JP" sz="4100">
                <a:solidFill>
                  <a:schemeClr val="dk1"/>
                </a:solidFill>
              </a:rPr>
              <a:t>”</a:t>
            </a:r>
            <a:r>
              <a:rPr b="1" lang="ja-JP" sz="4100">
                <a:solidFill>
                  <a:schemeClr val="dk1"/>
                </a:solidFill>
              </a:rPr>
              <a:t>を探したい</a:t>
            </a:r>
            <a:endParaRPr b="1" sz="4100">
              <a:solidFill>
                <a:schemeClr val="dk1"/>
              </a:solidFill>
            </a:endParaRPr>
          </a:p>
          <a:p>
            <a:pPr indent="0" lvl="0" marL="0" rtl="0" algn="l">
              <a:spcBef>
                <a:spcPts val="0"/>
              </a:spcBef>
              <a:spcAft>
                <a:spcPts val="0"/>
              </a:spcAft>
              <a:buNone/>
            </a:pPr>
            <a:r>
              <a:t/>
            </a:r>
            <a:endParaRPr b="1" sz="4100">
              <a:solidFill>
                <a:schemeClr val="dk1"/>
              </a:solidFill>
            </a:endParaRPr>
          </a:p>
          <a:p>
            <a:pPr indent="0" lvl="0" marL="0" rtl="0" algn="l">
              <a:spcBef>
                <a:spcPts val="0"/>
              </a:spcBef>
              <a:spcAft>
                <a:spcPts val="0"/>
              </a:spcAft>
              <a:buNone/>
            </a:pPr>
            <a:r>
              <a:t/>
            </a:r>
            <a:endParaRPr b="1" sz="4100">
              <a:solidFill>
                <a:schemeClr val="dk1"/>
              </a:solidFill>
            </a:endParaRPr>
          </a:p>
        </p:txBody>
      </p:sp>
      <p:sp>
        <p:nvSpPr>
          <p:cNvPr id="250" name="Google Shape;250;g2e1a19074d6_0_0"/>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sp>
        <p:nvSpPr>
          <p:cNvPr id="251" name="Google Shape;251;g2e1a19074d6_0_0"/>
          <p:cNvSpPr txBox="1"/>
          <p:nvPr/>
        </p:nvSpPr>
        <p:spPr>
          <a:xfrm>
            <a:off x="0" y="0"/>
            <a:ext cx="4416900" cy="53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b="1" lang="ja-JP" sz="2298">
                <a:solidFill>
                  <a:schemeClr val="dk1"/>
                </a:solidFill>
                <a:latin typeface="Calibri"/>
                <a:ea typeface="Calibri"/>
                <a:cs typeface="Calibri"/>
                <a:sym typeface="Calibri"/>
              </a:rPr>
              <a:t>B-tree インデックス</a:t>
            </a:r>
            <a:endParaRPr sz="3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76" name="Shape 76"/>
        <p:cNvGrpSpPr/>
        <p:nvPr/>
      </p:nvGrpSpPr>
      <p:grpSpPr>
        <a:xfrm>
          <a:off x="0" y="0"/>
          <a:ext cx="0" cy="0"/>
          <a:chOff x="0" y="0"/>
          <a:chExt cx="0" cy="0"/>
        </a:xfrm>
      </p:grpSpPr>
      <p:sp>
        <p:nvSpPr>
          <p:cNvPr id="77" name="Google Shape;77;g2e2d17292f4_0_172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ja-JP" sz="3950">
                <a:solidFill>
                  <a:srgbClr val="1D1C1D"/>
                </a:solidFill>
              </a:rPr>
              <a:t>目次</a:t>
            </a:r>
            <a:endParaRPr b="1" sz="7300"/>
          </a:p>
        </p:txBody>
      </p:sp>
      <p:sp>
        <p:nvSpPr>
          <p:cNvPr id="78" name="Google Shape;78;g2e2d17292f4_0_1724"/>
          <p:cNvSpPr txBox="1"/>
          <p:nvPr>
            <p:ph idx="1" type="body"/>
          </p:nvPr>
        </p:nvSpPr>
        <p:spPr>
          <a:xfrm>
            <a:off x="739150" y="1562525"/>
            <a:ext cx="10515600" cy="4961400"/>
          </a:xfrm>
          <a:prstGeom prst="rect">
            <a:avLst/>
          </a:prstGeom>
        </p:spPr>
        <p:txBody>
          <a:bodyPr anchorCtr="0" anchor="t" bIns="45700" lIns="91425" spcFirstLastPara="1" rIns="91425" wrap="square" tIns="45700">
            <a:normAutofit/>
          </a:bodyPr>
          <a:lstStyle/>
          <a:p>
            <a:pPr indent="-501650" lvl="0" marL="457200" rtl="0" algn="l">
              <a:spcBef>
                <a:spcPts val="1000"/>
              </a:spcBef>
              <a:spcAft>
                <a:spcPts val="0"/>
              </a:spcAft>
              <a:buSzPts val="4300"/>
              <a:buChar char="●"/>
            </a:pPr>
            <a:r>
              <a:rPr lang="ja-JP" sz="4300">
                <a:solidFill>
                  <a:schemeClr val="dk1"/>
                </a:solidFill>
              </a:rPr>
              <a:t>index</a:t>
            </a:r>
            <a:endParaRPr sz="4300">
              <a:solidFill>
                <a:schemeClr val="dk1"/>
              </a:solidFill>
            </a:endParaRPr>
          </a:p>
          <a:p>
            <a:pPr indent="-501650" lvl="1" marL="914400" rtl="0" algn="l">
              <a:spcBef>
                <a:spcPts val="0"/>
              </a:spcBef>
              <a:spcAft>
                <a:spcPts val="0"/>
              </a:spcAft>
              <a:buClr>
                <a:schemeClr val="dk1"/>
              </a:buClr>
              <a:buSzPts val="4300"/>
              <a:buChar char="○"/>
            </a:pPr>
            <a:r>
              <a:rPr lang="ja-JP" sz="4300">
                <a:solidFill>
                  <a:schemeClr val="dk1"/>
                </a:solidFill>
              </a:rPr>
              <a:t>indexってなに？</a:t>
            </a:r>
            <a:endParaRPr sz="4300">
              <a:solidFill>
                <a:schemeClr val="dk1"/>
              </a:solidFill>
            </a:endParaRPr>
          </a:p>
          <a:p>
            <a:pPr indent="-501650" lvl="1" marL="914400" rtl="0" algn="l">
              <a:spcBef>
                <a:spcPts val="0"/>
              </a:spcBef>
              <a:spcAft>
                <a:spcPts val="0"/>
              </a:spcAft>
              <a:buClr>
                <a:schemeClr val="dk1"/>
              </a:buClr>
              <a:buSzPts val="4300"/>
              <a:buChar char="○"/>
            </a:pPr>
            <a:r>
              <a:rPr lang="ja-JP" sz="4300">
                <a:solidFill>
                  <a:schemeClr val="dk1"/>
                </a:solidFill>
              </a:rPr>
              <a:t>データ構造</a:t>
            </a:r>
            <a:endParaRPr sz="4300">
              <a:solidFill>
                <a:schemeClr val="dk1"/>
              </a:solidFill>
            </a:endParaRPr>
          </a:p>
          <a:p>
            <a:pPr indent="-501650" lvl="1" marL="914400" rtl="0" algn="l">
              <a:spcBef>
                <a:spcPts val="0"/>
              </a:spcBef>
              <a:spcAft>
                <a:spcPts val="0"/>
              </a:spcAft>
              <a:buClr>
                <a:schemeClr val="dk1"/>
              </a:buClr>
              <a:buSzPts val="4300"/>
              <a:buChar char="○"/>
            </a:pPr>
            <a:r>
              <a:t/>
            </a:r>
            <a:endParaRPr sz="4300">
              <a:solidFill>
                <a:schemeClr val="dk1"/>
              </a:solidFill>
            </a:endParaRPr>
          </a:p>
          <a:p>
            <a:pPr indent="0" lvl="0" marL="457200" rtl="0" algn="l">
              <a:spcBef>
                <a:spcPts val="1600"/>
              </a:spcBef>
              <a:spcAft>
                <a:spcPts val="1600"/>
              </a:spcAft>
              <a:buNone/>
            </a:pPr>
            <a:r>
              <a:t/>
            </a:r>
            <a:endParaRPr sz="3000"/>
          </a:p>
        </p:txBody>
      </p:sp>
      <p:sp>
        <p:nvSpPr>
          <p:cNvPr id="79" name="Google Shape;79;g2e2d17292f4_0_1724"/>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ja-JP"/>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255" name="Shape 255"/>
        <p:cNvGrpSpPr/>
        <p:nvPr/>
      </p:nvGrpSpPr>
      <p:grpSpPr>
        <a:xfrm>
          <a:off x="0" y="0"/>
          <a:ext cx="0" cy="0"/>
          <a:chOff x="0" y="0"/>
          <a:chExt cx="0" cy="0"/>
        </a:xfrm>
      </p:grpSpPr>
      <p:graphicFrame>
        <p:nvGraphicFramePr>
          <p:cNvPr id="256" name="Google Shape;256;g2e2d17292f4_0_2064"/>
          <p:cNvGraphicFramePr/>
          <p:nvPr/>
        </p:nvGraphicFramePr>
        <p:xfrm>
          <a:off x="7121300" y="122200"/>
          <a:ext cx="3000000" cy="3000000"/>
        </p:xfrm>
        <a:graphic>
          <a:graphicData uri="http://schemas.openxmlformats.org/drawingml/2006/table">
            <a:tbl>
              <a:tblPr>
                <a:noFill/>
                <a:tableStyleId>{283D8B18-C274-42AF-BE3A-2C1168A76440}</a:tableStyleId>
              </a:tblPr>
              <a:tblGrid>
                <a:gridCol w="1261375"/>
                <a:gridCol w="1261375"/>
                <a:gridCol w="1261375"/>
              </a:tblGrid>
              <a:tr h="466050">
                <a:tc>
                  <a:txBody>
                    <a:bodyPr/>
                    <a:lstStyle/>
                    <a:p>
                      <a:pPr indent="0" lvl="0" marL="0" rtl="0" algn="ctr">
                        <a:spcBef>
                          <a:spcPts val="0"/>
                        </a:spcBef>
                        <a:spcAft>
                          <a:spcPts val="0"/>
                        </a:spcAft>
                        <a:buNone/>
                      </a:pPr>
                      <a:r>
                        <a:rPr b="1" lang="ja-JP" sz="1900"/>
                        <a:t>ID</a:t>
                      </a:r>
                      <a:endParaRPr b="1" sz="1900"/>
                    </a:p>
                  </a:txBody>
                  <a:tcPr marT="91425" marB="91425" marR="91425" marL="91425" anchor="ctr">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席番号</a:t>
                      </a:r>
                      <a:endParaRPr b="1" sz="1900"/>
                    </a:p>
                  </a:txBody>
                  <a:tcPr marT="91425" marB="91425" marR="91425" marL="91425" anchor="ctr">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name</a:t>
                      </a:r>
                      <a:endParaRPr b="1" sz="1900"/>
                    </a:p>
                  </a:txBody>
                  <a:tcPr marT="91425" marB="91425" marR="91425" marL="91425" anchor="ctr">
                    <a:lnB cap="flat" cmpd="sng" w="9525">
                      <a:solidFill>
                        <a:srgbClr val="9E9E9E"/>
                      </a:solidFill>
                      <a:prstDash val="solid"/>
                      <a:round/>
                      <a:headEnd len="sm" w="sm" type="none"/>
                      <a:tailEnd len="sm" w="sm" type="none"/>
                    </a:lnB>
                    <a:solidFill>
                      <a:srgbClr val="B7B7B7"/>
                    </a:solidFill>
                  </a:tcPr>
                </a:tc>
              </a:tr>
              <a:tr h="466050">
                <a:tc>
                  <a:txBody>
                    <a:bodyPr/>
                    <a:lstStyle/>
                    <a:p>
                      <a:pPr indent="0" lvl="0" marL="0" rtl="0" algn="ctr">
                        <a:spcBef>
                          <a:spcPts val="0"/>
                        </a:spcBef>
                        <a:spcAft>
                          <a:spcPts val="0"/>
                        </a:spcAft>
                        <a:buNone/>
                      </a:pPr>
                      <a:r>
                        <a:rPr b="1" lang="ja-JP" sz="1900"/>
                        <a:t>122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J</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初田</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H</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寺島</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321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M</a:t>
                      </a:r>
                      <a:endParaRPr b="1" sz="1900"/>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b="1" lang="ja-JP" sz="1900"/>
                        <a:t>ダオ</a:t>
                      </a:r>
                      <a:endParaRPr b="1" sz="1900"/>
                    </a:p>
                  </a:txBody>
                  <a:tcPr marT="91425" marB="91425" marR="91425" marL="91425" anchor="ctr">
                    <a:lnT cap="flat" cmpd="sng" w="9525">
                      <a:solidFill>
                        <a:srgbClr val="9E9E9E"/>
                      </a:solidFill>
                      <a:prstDash val="solid"/>
                      <a:round/>
                      <a:headEnd len="sm" w="sm" type="none"/>
                      <a:tailEnd len="sm" w="sm" type="none"/>
                    </a:lnT>
                  </a:tcPr>
                </a:tc>
              </a:tr>
              <a:tr h="466050">
                <a:tc>
                  <a:txBody>
                    <a:bodyPr/>
                    <a:lstStyle/>
                    <a:p>
                      <a:pPr indent="0" lvl="0" marL="0" rtl="0" algn="ctr">
                        <a:spcBef>
                          <a:spcPts val="0"/>
                        </a:spcBef>
                        <a:spcAft>
                          <a:spcPts val="0"/>
                        </a:spcAft>
                        <a:buNone/>
                      </a:pPr>
                      <a:r>
                        <a:rPr b="1" lang="ja-JP" sz="1900"/>
                        <a:t>423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E</a:t>
                      </a:r>
                      <a:endParaRPr b="1" sz="1900"/>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b="1" lang="ja-JP" sz="1900"/>
                        <a:t>井上</a:t>
                      </a:r>
                      <a:endParaRPr b="1" sz="1900"/>
                    </a:p>
                  </a:txBody>
                  <a:tcPr marT="91425" marB="91425" marR="91425" marL="91425" anchor="ctr"/>
                </a:tc>
              </a:tr>
              <a:tr h="466050">
                <a:tc>
                  <a:txBody>
                    <a:bodyPr/>
                    <a:lstStyle/>
                    <a:p>
                      <a:pPr indent="0" lvl="0" marL="0" rtl="0" algn="ctr">
                        <a:spcBef>
                          <a:spcPts val="0"/>
                        </a:spcBef>
                        <a:spcAft>
                          <a:spcPts val="0"/>
                        </a:spcAft>
                        <a:buNone/>
                      </a:pPr>
                      <a:r>
                        <a:rPr b="1" lang="ja-JP" sz="1900"/>
                        <a:t>521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L</a:t>
                      </a:r>
                      <a:endParaRPr b="1" sz="1900"/>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b="1" lang="ja-JP" sz="1900"/>
                        <a:t>宮脇</a:t>
                      </a:r>
                      <a:endParaRPr b="1" sz="1900"/>
                    </a:p>
                  </a:txBody>
                  <a:tcPr marT="91425" marB="91425" marR="91425" marL="91425" anchor="ctr"/>
                </a:tc>
              </a:tr>
              <a:tr h="466050">
                <a:tc>
                  <a:txBody>
                    <a:bodyPr/>
                    <a:lstStyle/>
                    <a:p>
                      <a:pPr indent="0" lvl="0" marL="0" rtl="0" algn="ctr">
                        <a:spcBef>
                          <a:spcPts val="0"/>
                        </a:spcBef>
                        <a:spcAft>
                          <a:spcPts val="0"/>
                        </a:spcAft>
                        <a:buNone/>
                      </a:pPr>
                      <a:r>
                        <a:rPr b="1" lang="ja-JP" sz="1900"/>
                        <a:t>653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B</a:t>
                      </a:r>
                      <a:endParaRPr b="1" sz="1900"/>
                    </a:p>
                  </a:txBody>
                  <a:tcPr marT="91425" marB="91425" marR="91425" marL="91425" anchor="ctr">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山根木</a:t>
                      </a:r>
                      <a:endParaRPr b="1" sz="1900"/>
                    </a:p>
                  </a:txBody>
                  <a:tcPr marT="91425" marB="91425" marR="91425" marL="91425" anchor="ctr">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7325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G</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安本</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8315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I</a:t>
                      </a:r>
                      <a:endParaRPr b="1" sz="1900"/>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持永</a:t>
                      </a:r>
                      <a:endParaRPr b="1" sz="1900"/>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9153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A</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山中</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101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K</a:t>
                      </a:r>
                      <a:endParaRPr b="1" sz="1900"/>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岡本</a:t>
                      </a:r>
                      <a:endParaRPr b="1" sz="1900"/>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113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F</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藤野</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1234</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C</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中郡</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1329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D</a:t>
                      </a:r>
                      <a:endParaRPr b="1" sz="1900"/>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大住</a:t>
                      </a:r>
                      <a:endParaRPr b="1" sz="1900"/>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257" name="Google Shape;257;g2e2d17292f4_0_2064"/>
          <p:cNvSpPr txBox="1"/>
          <p:nvPr/>
        </p:nvSpPr>
        <p:spPr>
          <a:xfrm>
            <a:off x="262475" y="122200"/>
            <a:ext cx="6675600" cy="460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100">
                <a:solidFill>
                  <a:schemeClr val="dk1"/>
                </a:solidFill>
              </a:rPr>
              <a:t>大量のデータの中から</a:t>
            </a:r>
            <a:endParaRPr b="1" sz="4100">
              <a:solidFill>
                <a:schemeClr val="dk1"/>
              </a:solidFill>
            </a:endParaRPr>
          </a:p>
          <a:p>
            <a:pPr indent="0" lvl="0" marL="0" rtl="0" algn="ctr">
              <a:spcBef>
                <a:spcPts val="0"/>
              </a:spcBef>
              <a:spcAft>
                <a:spcPts val="0"/>
              </a:spcAft>
              <a:buNone/>
            </a:pPr>
            <a:r>
              <a:rPr b="1" lang="ja-JP" sz="4100">
                <a:solidFill>
                  <a:schemeClr val="dk1"/>
                </a:solidFill>
              </a:rPr>
              <a:t>“</a:t>
            </a:r>
            <a:r>
              <a:rPr b="1" lang="ja-JP" sz="4100">
                <a:solidFill>
                  <a:srgbClr val="FF0000"/>
                </a:solidFill>
              </a:rPr>
              <a:t>K</a:t>
            </a:r>
            <a:r>
              <a:rPr b="1" lang="ja-JP" sz="4100">
                <a:solidFill>
                  <a:srgbClr val="FF0000"/>
                </a:solidFill>
              </a:rPr>
              <a:t>のID</a:t>
            </a:r>
            <a:r>
              <a:rPr b="1" lang="ja-JP" sz="4100">
                <a:solidFill>
                  <a:schemeClr val="dk1"/>
                </a:solidFill>
              </a:rPr>
              <a:t>”を探したい</a:t>
            </a:r>
            <a:endParaRPr b="1" sz="4100">
              <a:solidFill>
                <a:schemeClr val="dk1"/>
              </a:solidFill>
            </a:endParaRPr>
          </a:p>
          <a:p>
            <a:pPr indent="0" lvl="0" marL="0" rtl="0" algn="l">
              <a:spcBef>
                <a:spcPts val="0"/>
              </a:spcBef>
              <a:spcAft>
                <a:spcPts val="0"/>
              </a:spcAft>
              <a:buNone/>
            </a:pPr>
            <a:r>
              <a:t/>
            </a:r>
            <a:endParaRPr b="1" sz="4100">
              <a:solidFill>
                <a:schemeClr val="dk1"/>
              </a:solidFill>
            </a:endParaRPr>
          </a:p>
          <a:p>
            <a:pPr indent="0" lvl="0" marL="0" rtl="0" algn="l">
              <a:spcBef>
                <a:spcPts val="0"/>
              </a:spcBef>
              <a:spcAft>
                <a:spcPts val="0"/>
              </a:spcAft>
              <a:buNone/>
            </a:pPr>
            <a:r>
              <a:t/>
            </a:r>
            <a:endParaRPr b="1" sz="4100">
              <a:solidFill>
                <a:schemeClr val="dk1"/>
              </a:solidFill>
            </a:endParaRPr>
          </a:p>
        </p:txBody>
      </p:sp>
      <p:sp>
        <p:nvSpPr>
          <p:cNvPr id="258" name="Google Shape;258;g2e2d17292f4_0_2064"/>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sp>
        <p:nvSpPr>
          <p:cNvPr id="259" name="Google Shape;259;g2e2d17292f4_0_2064"/>
          <p:cNvSpPr txBox="1"/>
          <p:nvPr/>
        </p:nvSpPr>
        <p:spPr>
          <a:xfrm>
            <a:off x="7911575" y="1067000"/>
            <a:ext cx="854100" cy="472500"/>
          </a:xfrm>
          <a:prstGeom prst="rect">
            <a:avLst/>
          </a:prstGeom>
          <a:solidFill>
            <a:srgbClr val="FFFFFF"/>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2400">
                <a:solidFill>
                  <a:schemeClr val="dk1"/>
                </a:solidFill>
                <a:latin typeface="Calibri"/>
                <a:ea typeface="Calibri"/>
                <a:cs typeface="Calibri"/>
                <a:sym typeface="Calibri"/>
              </a:rPr>
              <a:t>K＝</a:t>
            </a:r>
            <a:endParaRPr b="1" sz="2400">
              <a:solidFill>
                <a:schemeClr val="dk1"/>
              </a:solidFill>
              <a:latin typeface="Calibri"/>
              <a:ea typeface="Calibri"/>
              <a:cs typeface="Calibri"/>
              <a:sym typeface="Calibri"/>
            </a:endParaRPr>
          </a:p>
        </p:txBody>
      </p:sp>
      <p:sp>
        <p:nvSpPr>
          <p:cNvPr id="260" name="Google Shape;260;g2e2d17292f4_0_2064"/>
          <p:cNvSpPr txBox="1"/>
          <p:nvPr/>
        </p:nvSpPr>
        <p:spPr>
          <a:xfrm>
            <a:off x="0" y="-19275"/>
            <a:ext cx="4416900" cy="53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b="1" lang="ja-JP" sz="2298">
                <a:solidFill>
                  <a:schemeClr val="dk1"/>
                </a:solidFill>
                <a:latin typeface="Calibri"/>
                <a:ea typeface="Calibri"/>
                <a:cs typeface="Calibri"/>
                <a:sym typeface="Calibri"/>
              </a:rPr>
              <a:t>B-tree インデックス</a:t>
            </a:r>
            <a:endParaRPr sz="3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264" name="Shape 264"/>
        <p:cNvGrpSpPr/>
        <p:nvPr/>
      </p:nvGrpSpPr>
      <p:grpSpPr>
        <a:xfrm>
          <a:off x="0" y="0"/>
          <a:ext cx="0" cy="0"/>
          <a:chOff x="0" y="0"/>
          <a:chExt cx="0" cy="0"/>
        </a:xfrm>
      </p:grpSpPr>
      <p:graphicFrame>
        <p:nvGraphicFramePr>
          <p:cNvPr id="265" name="Google Shape;265;g2e2d17292f4_0_2071"/>
          <p:cNvGraphicFramePr/>
          <p:nvPr/>
        </p:nvGraphicFramePr>
        <p:xfrm>
          <a:off x="7121300" y="122200"/>
          <a:ext cx="3000000" cy="3000000"/>
        </p:xfrm>
        <a:graphic>
          <a:graphicData uri="http://schemas.openxmlformats.org/drawingml/2006/table">
            <a:tbl>
              <a:tblPr>
                <a:noFill/>
                <a:tableStyleId>{283D8B18-C274-42AF-BE3A-2C1168A76440}</a:tableStyleId>
              </a:tblPr>
              <a:tblGrid>
                <a:gridCol w="1261375"/>
                <a:gridCol w="1261375"/>
                <a:gridCol w="1261375"/>
              </a:tblGrid>
              <a:tr h="466050">
                <a:tc>
                  <a:txBody>
                    <a:bodyPr/>
                    <a:lstStyle/>
                    <a:p>
                      <a:pPr indent="0" lvl="0" marL="0" rtl="0" algn="ctr">
                        <a:spcBef>
                          <a:spcPts val="0"/>
                        </a:spcBef>
                        <a:spcAft>
                          <a:spcPts val="0"/>
                        </a:spcAft>
                        <a:buNone/>
                      </a:pPr>
                      <a:r>
                        <a:rPr b="1" lang="ja-JP" sz="1900"/>
                        <a:t>ID</a:t>
                      </a:r>
                      <a:endParaRPr b="1" sz="1900"/>
                    </a:p>
                  </a:txBody>
                  <a:tcPr marT="91425" marB="91425" marR="91425" marL="91425" anchor="ctr">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席番号</a:t>
                      </a:r>
                      <a:endParaRPr b="1" sz="1900"/>
                    </a:p>
                  </a:txBody>
                  <a:tcPr marT="91425" marB="91425" marR="91425" marL="91425" anchor="ctr">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name</a:t>
                      </a:r>
                      <a:endParaRPr b="1" sz="1900"/>
                    </a:p>
                  </a:txBody>
                  <a:tcPr marT="91425" marB="91425" marR="91425" marL="91425" anchor="ctr">
                    <a:lnB cap="flat" cmpd="sng" w="9525">
                      <a:solidFill>
                        <a:srgbClr val="9E9E9E"/>
                      </a:solidFill>
                      <a:prstDash val="solid"/>
                      <a:round/>
                      <a:headEnd len="sm" w="sm" type="none"/>
                      <a:tailEnd len="sm" w="sm" type="none"/>
                    </a:lnB>
                    <a:solidFill>
                      <a:srgbClr val="B7B7B7"/>
                    </a:solidFill>
                  </a:tcPr>
                </a:tc>
              </a:tr>
              <a:tr h="466050">
                <a:tc>
                  <a:txBody>
                    <a:bodyPr/>
                    <a:lstStyle/>
                    <a:p>
                      <a:pPr indent="0" lvl="0" marL="0" rtl="0" algn="ctr">
                        <a:spcBef>
                          <a:spcPts val="0"/>
                        </a:spcBef>
                        <a:spcAft>
                          <a:spcPts val="0"/>
                        </a:spcAft>
                        <a:buNone/>
                      </a:pPr>
                      <a:r>
                        <a:rPr b="1" lang="ja-JP" sz="1900"/>
                        <a:t>122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J</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初田</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H</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寺島</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321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M</a:t>
                      </a:r>
                      <a:endParaRPr b="1" sz="1900"/>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b="1" lang="ja-JP" sz="1900"/>
                        <a:t>ダオ</a:t>
                      </a:r>
                      <a:endParaRPr b="1" sz="1900"/>
                    </a:p>
                  </a:txBody>
                  <a:tcPr marT="91425" marB="91425" marR="91425" marL="91425" anchor="ctr">
                    <a:lnT cap="flat" cmpd="sng" w="9525">
                      <a:solidFill>
                        <a:srgbClr val="9E9E9E"/>
                      </a:solidFill>
                      <a:prstDash val="solid"/>
                      <a:round/>
                      <a:headEnd len="sm" w="sm" type="none"/>
                      <a:tailEnd len="sm" w="sm" type="none"/>
                    </a:lnT>
                  </a:tcPr>
                </a:tc>
              </a:tr>
              <a:tr h="466050">
                <a:tc>
                  <a:txBody>
                    <a:bodyPr/>
                    <a:lstStyle/>
                    <a:p>
                      <a:pPr indent="0" lvl="0" marL="0" rtl="0" algn="ctr">
                        <a:spcBef>
                          <a:spcPts val="0"/>
                        </a:spcBef>
                        <a:spcAft>
                          <a:spcPts val="0"/>
                        </a:spcAft>
                        <a:buNone/>
                      </a:pPr>
                      <a:r>
                        <a:rPr b="1" lang="ja-JP" sz="1900"/>
                        <a:t>423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E</a:t>
                      </a:r>
                      <a:endParaRPr b="1" sz="1900"/>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b="1" lang="ja-JP" sz="1900"/>
                        <a:t>井上</a:t>
                      </a:r>
                      <a:endParaRPr b="1" sz="1900"/>
                    </a:p>
                  </a:txBody>
                  <a:tcPr marT="91425" marB="91425" marR="91425" marL="91425" anchor="ctr"/>
                </a:tc>
              </a:tr>
              <a:tr h="466050">
                <a:tc>
                  <a:txBody>
                    <a:bodyPr/>
                    <a:lstStyle/>
                    <a:p>
                      <a:pPr indent="0" lvl="0" marL="0" rtl="0" algn="ctr">
                        <a:spcBef>
                          <a:spcPts val="0"/>
                        </a:spcBef>
                        <a:spcAft>
                          <a:spcPts val="0"/>
                        </a:spcAft>
                        <a:buNone/>
                      </a:pPr>
                      <a:r>
                        <a:rPr b="1" lang="ja-JP" sz="1900"/>
                        <a:t>521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L</a:t>
                      </a:r>
                      <a:endParaRPr b="1" sz="1900"/>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b="1" lang="ja-JP" sz="1900"/>
                        <a:t>宮脇</a:t>
                      </a:r>
                      <a:endParaRPr b="1" sz="1900"/>
                    </a:p>
                  </a:txBody>
                  <a:tcPr marT="91425" marB="91425" marR="91425" marL="91425" anchor="ctr"/>
                </a:tc>
              </a:tr>
              <a:tr h="466050">
                <a:tc>
                  <a:txBody>
                    <a:bodyPr/>
                    <a:lstStyle/>
                    <a:p>
                      <a:pPr indent="0" lvl="0" marL="0" rtl="0" algn="ctr">
                        <a:spcBef>
                          <a:spcPts val="0"/>
                        </a:spcBef>
                        <a:spcAft>
                          <a:spcPts val="0"/>
                        </a:spcAft>
                        <a:buNone/>
                      </a:pPr>
                      <a:r>
                        <a:rPr b="1" lang="ja-JP" sz="1900"/>
                        <a:t>653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B</a:t>
                      </a:r>
                      <a:endParaRPr b="1" sz="1900"/>
                    </a:p>
                  </a:txBody>
                  <a:tcPr marT="91425" marB="91425" marR="91425" marL="91425" anchor="ctr">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山根木</a:t>
                      </a:r>
                      <a:endParaRPr b="1" sz="1900"/>
                    </a:p>
                  </a:txBody>
                  <a:tcPr marT="91425" marB="91425" marR="91425" marL="91425" anchor="ctr">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7325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G</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安本</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8315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I</a:t>
                      </a:r>
                      <a:endParaRPr b="1" sz="1900"/>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持永</a:t>
                      </a:r>
                      <a:endParaRPr b="1" sz="1900"/>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9153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A</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山中</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101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K</a:t>
                      </a:r>
                      <a:endParaRPr b="1" sz="1900"/>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岡本</a:t>
                      </a:r>
                      <a:endParaRPr b="1" sz="1900"/>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113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F</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藤野</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1234</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C</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中郡</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1329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D</a:t>
                      </a:r>
                      <a:endParaRPr b="1" sz="1900"/>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大住</a:t>
                      </a:r>
                      <a:endParaRPr b="1" sz="1900"/>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266" name="Google Shape;266;g2e2d17292f4_0_2071"/>
          <p:cNvSpPr txBox="1"/>
          <p:nvPr/>
        </p:nvSpPr>
        <p:spPr>
          <a:xfrm>
            <a:off x="262475" y="122200"/>
            <a:ext cx="6675600" cy="460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100">
                <a:solidFill>
                  <a:schemeClr val="dk1"/>
                </a:solidFill>
              </a:rPr>
              <a:t>大量のデータの中から</a:t>
            </a:r>
            <a:endParaRPr b="1" sz="4100">
              <a:solidFill>
                <a:schemeClr val="dk1"/>
              </a:solidFill>
            </a:endParaRPr>
          </a:p>
          <a:p>
            <a:pPr indent="0" lvl="0" marL="0" rtl="0" algn="ctr">
              <a:spcBef>
                <a:spcPts val="0"/>
              </a:spcBef>
              <a:spcAft>
                <a:spcPts val="0"/>
              </a:spcAft>
              <a:buNone/>
            </a:pPr>
            <a:r>
              <a:rPr b="1" lang="ja-JP" sz="4100">
                <a:solidFill>
                  <a:schemeClr val="dk1"/>
                </a:solidFill>
              </a:rPr>
              <a:t>“</a:t>
            </a:r>
            <a:r>
              <a:rPr b="1" lang="ja-JP" sz="4100">
                <a:solidFill>
                  <a:srgbClr val="FF0000"/>
                </a:solidFill>
              </a:rPr>
              <a:t>K</a:t>
            </a:r>
            <a:r>
              <a:rPr b="1" lang="ja-JP" sz="4100">
                <a:solidFill>
                  <a:srgbClr val="FF0000"/>
                </a:solidFill>
              </a:rPr>
              <a:t>のID</a:t>
            </a:r>
            <a:r>
              <a:rPr b="1" lang="ja-JP" sz="4100">
                <a:solidFill>
                  <a:schemeClr val="dk1"/>
                </a:solidFill>
              </a:rPr>
              <a:t>”を探したい</a:t>
            </a:r>
            <a:endParaRPr b="1" sz="4100">
              <a:solidFill>
                <a:schemeClr val="dk1"/>
              </a:solidFill>
            </a:endParaRPr>
          </a:p>
          <a:p>
            <a:pPr indent="0" lvl="0" marL="0" rtl="0" algn="l">
              <a:spcBef>
                <a:spcPts val="0"/>
              </a:spcBef>
              <a:spcAft>
                <a:spcPts val="0"/>
              </a:spcAft>
              <a:buNone/>
            </a:pPr>
            <a:r>
              <a:t/>
            </a:r>
            <a:endParaRPr b="1" sz="4100">
              <a:solidFill>
                <a:schemeClr val="dk1"/>
              </a:solidFill>
            </a:endParaRPr>
          </a:p>
          <a:p>
            <a:pPr indent="0" lvl="0" marL="0" rtl="0" algn="l">
              <a:spcBef>
                <a:spcPts val="0"/>
              </a:spcBef>
              <a:spcAft>
                <a:spcPts val="0"/>
              </a:spcAft>
              <a:buNone/>
            </a:pPr>
            <a:r>
              <a:t/>
            </a:r>
            <a:endParaRPr b="1" sz="4100">
              <a:solidFill>
                <a:schemeClr val="dk1"/>
              </a:solidFill>
            </a:endParaRPr>
          </a:p>
        </p:txBody>
      </p:sp>
      <p:sp>
        <p:nvSpPr>
          <p:cNvPr id="267" name="Google Shape;267;g2e2d17292f4_0_2071"/>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sp>
        <p:nvSpPr>
          <p:cNvPr id="268" name="Google Shape;268;g2e2d17292f4_0_2071"/>
          <p:cNvSpPr txBox="1"/>
          <p:nvPr/>
        </p:nvSpPr>
        <p:spPr>
          <a:xfrm>
            <a:off x="7911575" y="2956600"/>
            <a:ext cx="854100" cy="472500"/>
          </a:xfrm>
          <a:prstGeom prst="rect">
            <a:avLst/>
          </a:prstGeom>
          <a:solidFill>
            <a:srgbClr val="FFFFFF"/>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2400">
                <a:solidFill>
                  <a:schemeClr val="dk1"/>
                </a:solidFill>
                <a:latin typeface="Calibri"/>
                <a:ea typeface="Calibri"/>
                <a:cs typeface="Calibri"/>
                <a:sym typeface="Calibri"/>
              </a:rPr>
              <a:t>K</a:t>
            </a:r>
            <a:r>
              <a:rPr b="1" lang="ja-JP" sz="2400">
                <a:solidFill>
                  <a:schemeClr val="dk1"/>
                </a:solidFill>
                <a:latin typeface="Calibri"/>
                <a:ea typeface="Calibri"/>
                <a:cs typeface="Calibri"/>
                <a:sym typeface="Calibri"/>
              </a:rPr>
              <a:t>＝</a:t>
            </a:r>
            <a:endParaRPr b="1" sz="2400">
              <a:solidFill>
                <a:schemeClr val="dk1"/>
              </a:solidFill>
              <a:latin typeface="Calibri"/>
              <a:ea typeface="Calibri"/>
              <a:cs typeface="Calibri"/>
              <a:sym typeface="Calibri"/>
            </a:endParaRPr>
          </a:p>
        </p:txBody>
      </p:sp>
      <p:sp>
        <p:nvSpPr>
          <p:cNvPr id="269" name="Google Shape;269;g2e2d17292f4_0_2071"/>
          <p:cNvSpPr txBox="1"/>
          <p:nvPr/>
        </p:nvSpPr>
        <p:spPr>
          <a:xfrm>
            <a:off x="0" y="-19275"/>
            <a:ext cx="4416900" cy="53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b="1" lang="ja-JP" sz="2298">
                <a:solidFill>
                  <a:schemeClr val="dk1"/>
                </a:solidFill>
                <a:latin typeface="Calibri"/>
                <a:ea typeface="Calibri"/>
                <a:cs typeface="Calibri"/>
                <a:sym typeface="Calibri"/>
              </a:rPr>
              <a:t>B-tree インデックス</a:t>
            </a:r>
            <a:endParaRPr sz="3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273" name="Shape 273"/>
        <p:cNvGrpSpPr/>
        <p:nvPr/>
      </p:nvGrpSpPr>
      <p:grpSpPr>
        <a:xfrm>
          <a:off x="0" y="0"/>
          <a:ext cx="0" cy="0"/>
          <a:chOff x="0" y="0"/>
          <a:chExt cx="0" cy="0"/>
        </a:xfrm>
      </p:grpSpPr>
      <p:graphicFrame>
        <p:nvGraphicFramePr>
          <p:cNvPr id="274" name="Google Shape;274;g2e2d17292f4_0_2078"/>
          <p:cNvGraphicFramePr/>
          <p:nvPr/>
        </p:nvGraphicFramePr>
        <p:xfrm>
          <a:off x="7121300" y="122200"/>
          <a:ext cx="3000000" cy="3000000"/>
        </p:xfrm>
        <a:graphic>
          <a:graphicData uri="http://schemas.openxmlformats.org/drawingml/2006/table">
            <a:tbl>
              <a:tblPr>
                <a:noFill/>
                <a:tableStyleId>{283D8B18-C274-42AF-BE3A-2C1168A76440}</a:tableStyleId>
              </a:tblPr>
              <a:tblGrid>
                <a:gridCol w="1261375"/>
                <a:gridCol w="1261375"/>
                <a:gridCol w="1261375"/>
              </a:tblGrid>
              <a:tr h="466050">
                <a:tc>
                  <a:txBody>
                    <a:bodyPr/>
                    <a:lstStyle/>
                    <a:p>
                      <a:pPr indent="0" lvl="0" marL="0" rtl="0" algn="ctr">
                        <a:spcBef>
                          <a:spcPts val="0"/>
                        </a:spcBef>
                        <a:spcAft>
                          <a:spcPts val="0"/>
                        </a:spcAft>
                        <a:buNone/>
                      </a:pPr>
                      <a:r>
                        <a:rPr b="1" lang="ja-JP" sz="1900"/>
                        <a:t>ID</a:t>
                      </a:r>
                      <a:endParaRPr b="1" sz="1900"/>
                    </a:p>
                  </a:txBody>
                  <a:tcPr marT="91425" marB="91425" marR="91425" marL="91425" anchor="ctr">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席番号</a:t>
                      </a:r>
                      <a:endParaRPr b="1" sz="1900"/>
                    </a:p>
                  </a:txBody>
                  <a:tcPr marT="91425" marB="91425" marR="91425" marL="91425" anchor="ctr">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name</a:t>
                      </a:r>
                      <a:endParaRPr b="1" sz="1900"/>
                    </a:p>
                  </a:txBody>
                  <a:tcPr marT="91425" marB="91425" marR="91425" marL="91425" anchor="ctr">
                    <a:lnB cap="flat" cmpd="sng" w="9525">
                      <a:solidFill>
                        <a:srgbClr val="9E9E9E"/>
                      </a:solidFill>
                      <a:prstDash val="solid"/>
                      <a:round/>
                      <a:headEnd len="sm" w="sm" type="none"/>
                      <a:tailEnd len="sm" w="sm" type="none"/>
                    </a:lnB>
                    <a:solidFill>
                      <a:srgbClr val="B7B7B7"/>
                    </a:solidFill>
                  </a:tcPr>
                </a:tc>
              </a:tr>
              <a:tr h="466050">
                <a:tc>
                  <a:txBody>
                    <a:bodyPr/>
                    <a:lstStyle/>
                    <a:p>
                      <a:pPr indent="0" lvl="0" marL="0" rtl="0" algn="ctr">
                        <a:spcBef>
                          <a:spcPts val="0"/>
                        </a:spcBef>
                        <a:spcAft>
                          <a:spcPts val="0"/>
                        </a:spcAft>
                        <a:buNone/>
                      </a:pPr>
                      <a:r>
                        <a:rPr b="1" lang="ja-JP" sz="1900"/>
                        <a:t>122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J</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初田</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H</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寺島</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321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M</a:t>
                      </a:r>
                      <a:endParaRPr b="1" sz="1900"/>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b="1" lang="ja-JP" sz="1900"/>
                        <a:t>ダオ</a:t>
                      </a:r>
                      <a:endParaRPr b="1" sz="1900"/>
                    </a:p>
                  </a:txBody>
                  <a:tcPr marT="91425" marB="91425" marR="91425" marL="91425" anchor="ctr">
                    <a:lnT cap="flat" cmpd="sng" w="9525">
                      <a:solidFill>
                        <a:srgbClr val="9E9E9E"/>
                      </a:solidFill>
                      <a:prstDash val="solid"/>
                      <a:round/>
                      <a:headEnd len="sm" w="sm" type="none"/>
                      <a:tailEnd len="sm" w="sm" type="none"/>
                    </a:lnT>
                  </a:tcPr>
                </a:tc>
              </a:tr>
              <a:tr h="466050">
                <a:tc>
                  <a:txBody>
                    <a:bodyPr/>
                    <a:lstStyle/>
                    <a:p>
                      <a:pPr indent="0" lvl="0" marL="0" rtl="0" algn="ctr">
                        <a:spcBef>
                          <a:spcPts val="0"/>
                        </a:spcBef>
                        <a:spcAft>
                          <a:spcPts val="0"/>
                        </a:spcAft>
                        <a:buNone/>
                      </a:pPr>
                      <a:r>
                        <a:rPr b="1" lang="ja-JP" sz="1900"/>
                        <a:t>423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E</a:t>
                      </a:r>
                      <a:endParaRPr b="1" sz="1900"/>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b="1" lang="ja-JP" sz="1900"/>
                        <a:t>井上</a:t>
                      </a:r>
                      <a:endParaRPr b="1" sz="1900"/>
                    </a:p>
                  </a:txBody>
                  <a:tcPr marT="91425" marB="91425" marR="91425" marL="91425" anchor="ctr"/>
                </a:tc>
              </a:tr>
              <a:tr h="466050">
                <a:tc>
                  <a:txBody>
                    <a:bodyPr/>
                    <a:lstStyle/>
                    <a:p>
                      <a:pPr indent="0" lvl="0" marL="0" rtl="0" algn="ctr">
                        <a:spcBef>
                          <a:spcPts val="0"/>
                        </a:spcBef>
                        <a:spcAft>
                          <a:spcPts val="0"/>
                        </a:spcAft>
                        <a:buNone/>
                      </a:pPr>
                      <a:r>
                        <a:rPr b="1" lang="ja-JP" sz="1900"/>
                        <a:t>521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L</a:t>
                      </a:r>
                      <a:endParaRPr b="1" sz="1900"/>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b="1" lang="ja-JP" sz="1900"/>
                        <a:t>宮脇</a:t>
                      </a:r>
                      <a:endParaRPr b="1" sz="1900"/>
                    </a:p>
                  </a:txBody>
                  <a:tcPr marT="91425" marB="91425" marR="91425" marL="91425" anchor="ctr"/>
                </a:tc>
              </a:tr>
              <a:tr h="466050">
                <a:tc>
                  <a:txBody>
                    <a:bodyPr/>
                    <a:lstStyle/>
                    <a:p>
                      <a:pPr indent="0" lvl="0" marL="0" rtl="0" algn="ctr">
                        <a:spcBef>
                          <a:spcPts val="0"/>
                        </a:spcBef>
                        <a:spcAft>
                          <a:spcPts val="0"/>
                        </a:spcAft>
                        <a:buNone/>
                      </a:pPr>
                      <a:r>
                        <a:rPr b="1" lang="ja-JP" sz="1900"/>
                        <a:t>653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B</a:t>
                      </a:r>
                      <a:endParaRPr b="1" sz="1900"/>
                    </a:p>
                  </a:txBody>
                  <a:tcPr marT="91425" marB="91425" marR="91425" marL="91425" anchor="ctr">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山根木</a:t>
                      </a:r>
                      <a:endParaRPr b="1" sz="1900"/>
                    </a:p>
                  </a:txBody>
                  <a:tcPr marT="91425" marB="91425" marR="91425" marL="91425" anchor="ctr">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7325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G</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安本</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8315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I</a:t>
                      </a:r>
                      <a:endParaRPr b="1" sz="1900"/>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持永</a:t>
                      </a:r>
                      <a:endParaRPr b="1" sz="1900"/>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9153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A</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山中</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101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K</a:t>
                      </a:r>
                      <a:endParaRPr b="1" sz="1900"/>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岡本</a:t>
                      </a:r>
                      <a:endParaRPr b="1" sz="1900"/>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113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F</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藤野</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1234</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C</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中郡</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1329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D</a:t>
                      </a:r>
                      <a:endParaRPr b="1" sz="1900"/>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大住</a:t>
                      </a:r>
                      <a:endParaRPr b="1" sz="1900"/>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275" name="Google Shape;275;g2e2d17292f4_0_2078"/>
          <p:cNvSpPr txBox="1"/>
          <p:nvPr/>
        </p:nvSpPr>
        <p:spPr>
          <a:xfrm>
            <a:off x="262475" y="122200"/>
            <a:ext cx="6675600" cy="460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100">
                <a:solidFill>
                  <a:schemeClr val="dk1"/>
                </a:solidFill>
              </a:rPr>
              <a:t>大量のデータの中から</a:t>
            </a:r>
            <a:endParaRPr b="1" sz="4100">
              <a:solidFill>
                <a:schemeClr val="dk1"/>
              </a:solidFill>
            </a:endParaRPr>
          </a:p>
          <a:p>
            <a:pPr indent="0" lvl="0" marL="0" rtl="0" algn="ctr">
              <a:spcBef>
                <a:spcPts val="0"/>
              </a:spcBef>
              <a:spcAft>
                <a:spcPts val="0"/>
              </a:spcAft>
              <a:buNone/>
            </a:pPr>
            <a:r>
              <a:rPr b="1" lang="ja-JP" sz="4100">
                <a:solidFill>
                  <a:schemeClr val="dk1"/>
                </a:solidFill>
              </a:rPr>
              <a:t>“</a:t>
            </a:r>
            <a:r>
              <a:rPr b="1" lang="ja-JP" sz="4100">
                <a:solidFill>
                  <a:srgbClr val="FF0000"/>
                </a:solidFill>
              </a:rPr>
              <a:t>K</a:t>
            </a:r>
            <a:r>
              <a:rPr b="1" lang="ja-JP" sz="4100">
                <a:solidFill>
                  <a:srgbClr val="FF0000"/>
                </a:solidFill>
              </a:rPr>
              <a:t>のID</a:t>
            </a:r>
            <a:r>
              <a:rPr b="1" lang="ja-JP" sz="4100">
                <a:solidFill>
                  <a:schemeClr val="dk1"/>
                </a:solidFill>
              </a:rPr>
              <a:t>”を探したい</a:t>
            </a:r>
            <a:endParaRPr b="1" sz="4100">
              <a:solidFill>
                <a:schemeClr val="dk1"/>
              </a:solidFill>
            </a:endParaRPr>
          </a:p>
          <a:p>
            <a:pPr indent="0" lvl="0" marL="0" rtl="0" algn="l">
              <a:spcBef>
                <a:spcPts val="0"/>
              </a:spcBef>
              <a:spcAft>
                <a:spcPts val="0"/>
              </a:spcAft>
              <a:buNone/>
            </a:pPr>
            <a:r>
              <a:t/>
            </a:r>
            <a:endParaRPr b="1" sz="4100">
              <a:solidFill>
                <a:schemeClr val="dk1"/>
              </a:solidFill>
            </a:endParaRPr>
          </a:p>
          <a:p>
            <a:pPr indent="0" lvl="0" marL="0" rtl="0" algn="l">
              <a:spcBef>
                <a:spcPts val="0"/>
              </a:spcBef>
              <a:spcAft>
                <a:spcPts val="0"/>
              </a:spcAft>
              <a:buNone/>
            </a:pPr>
            <a:r>
              <a:t/>
            </a:r>
            <a:endParaRPr b="1" sz="4100">
              <a:solidFill>
                <a:schemeClr val="dk1"/>
              </a:solidFill>
            </a:endParaRPr>
          </a:p>
        </p:txBody>
      </p:sp>
      <p:sp>
        <p:nvSpPr>
          <p:cNvPr id="276" name="Google Shape;276;g2e2d17292f4_0_2078"/>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sp>
        <p:nvSpPr>
          <p:cNvPr id="277" name="Google Shape;277;g2e2d17292f4_0_2078"/>
          <p:cNvSpPr txBox="1"/>
          <p:nvPr/>
        </p:nvSpPr>
        <p:spPr>
          <a:xfrm>
            <a:off x="7899200" y="5318600"/>
            <a:ext cx="854100" cy="472500"/>
          </a:xfrm>
          <a:prstGeom prst="rect">
            <a:avLst/>
          </a:prstGeom>
          <a:solidFill>
            <a:srgbClr val="FFFFFF"/>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2400">
                <a:solidFill>
                  <a:schemeClr val="dk1"/>
                </a:solidFill>
                <a:latin typeface="Calibri"/>
                <a:ea typeface="Calibri"/>
                <a:cs typeface="Calibri"/>
                <a:sym typeface="Calibri"/>
              </a:rPr>
              <a:t>K</a:t>
            </a:r>
            <a:r>
              <a:rPr b="1" lang="ja-JP" sz="2400">
                <a:solidFill>
                  <a:schemeClr val="dk1"/>
                </a:solidFill>
                <a:latin typeface="Calibri"/>
                <a:ea typeface="Calibri"/>
                <a:cs typeface="Calibri"/>
                <a:sym typeface="Calibri"/>
              </a:rPr>
              <a:t>＝</a:t>
            </a:r>
            <a:endParaRPr b="1" sz="2400">
              <a:solidFill>
                <a:schemeClr val="dk1"/>
              </a:solidFill>
              <a:latin typeface="Calibri"/>
              <a:ea typeface="Calibri"/>
              <a:cs typeface="Calibri"/>
              <a:sym typeface="Calibri"/>
            </a:endParaRPr>
          </a:p>
        </p:txBody>
      </p:sp>
      <p:sp>
        <p:nvSpPr>
          <p:cNvPr id="278" name="Google Shape;278;g2e2d17292f4_0_2078"/>
          <p:cNvSpPr txBox="1"/>
          <p:nvPr/>
        </p:nvSpPr>
        <p:spPr>
          <a:xfrm>
            <a:off x="0" y="-19275"/>
            <a:ext cx="4416900" cy="53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b="1" lang="ja-JP" sz="2298">
                <a:solidFill>
                  <a:schemeClr val="dk1"/>
                </a:solidFill>
                <a:latin typeface="Calibri"/>
                <a:ea typeface="Calibri"/>
                <a:cs typeface="Calibri"/>
                <a:sym typeface="Calibri"/>
              </a:rPr>
              <a:t>B-tree インデックス</a:t>
            </a:r>
            <a:endParaRPr sz="3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282" name="Shape 282"/>
        <p:cNvGrpSpPr/>
        <p:nvPr/>
      </p:nvGrpSpPr>
      <p:grpSpPr>
        <a:xfrm>
          <a:off x="0" y="0"/>
          <a:ext cx="0" cy="0"/>
          <a:chOff x="0" y="0"/>
          <a:chExt cx="0" cy="0"/>
        </a:xfrm>
      </p:grpSpPr>
      <p:graphicFrame>
        <p:nvGraphicFramePr>
          <p:cNvPr id="283" name="Google Shape;283;g2e2d17292f4_0_2086"/>
          <p:cNvGraphicFramePr/>
          <p:nvPr/>
        </p:nvGraphicFramePr>
        <p:xfrm>
          <a:off x="7121300" y="122200"/>
          <a:ext cx="3000000" cy="3000000"/>
        </p:xfrm>
        <a:graphic>
          <a:graphicData uri="http://schemas.openxmlformats.org/drawingml/2006/table">
            <a:tbl>
              <a:tblPr>
                <a:noFill/>
                <a:tableStyleId>{283D8B18-C274-42AF-BE3A-2C1168A76440}</a:tableStyleId>
              </a:tblPr>
              <a:tblGrid>
                <a:gridCol w="1261375"/>
                <a:gridCol w="1261375"/>
                <a:gridCol w="1261375"/>
              </a:tblGrid>
              <a:tr h="466050">
                <a:tc>
                  <a:txBody>
                    <a:bodyPr/>
                    <a:lstStyle/>
                    <a:p>
                      <a:pPr indent="0" lvl="0" marL="0" rtl="0" algn="ctr">
                        <a:spcBef>
                          <a:spcPts val="0"/>
                        </a:spcBef>
                        <a:spcAft>
                          <a:spcPts val="0"/>
                        </a:spcAft>
                        <a:buNone/>
                      </a:pPr>
                      <a:r>
                        <a:rPr b="1" lang="ja-JP" sz="1900"/>
                        <a:t>ID</a:t>
                      </a:r>
                      <a:endParaRPr b="1" sz="1900"/>
                    </a:p>
                  </a:txBody>
                  <a:tcPr marT="91425" marB="91425" marR="91425" marL="91425" anchor="ctr">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席番号</a:t>
                      </a:r>
                      <a:endParaRPr b="1" sz="1900"/>
                    </a:p>
                  </a:txBody>
                  <a:tcPr marT="91425" marB="91425" marR="91425" marL="91425" anchor="ctr">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name</a:t>
                      </a:r>
                      <a:endParaRPr b="1" sz="1900"/>
                    </a:p>
                  </a:txBody>
                  <a:tcPr marT="91425" marB="91425" marR="91425" marL="91425" anchor="ctr">
                    <a:lnB cap="flat" cmpd="sng" w="9525">
                      <a:solidFill>
                        <a:srgbClr val="9E9E9E"/>
                      </a:solidFill>
                      <a:prstDash val="solid"/>
                      <a:round/>
                      <a:headEnd len="sm" w="sm" type="none"/>
                      <a:tailEnd len="sm" w="sm" type="none"/>
                    </a:lnB>
                    <a:solidFill>
                      <a:srgbClr val="B7B7B7"/>
                    </a:solidFill>
                  </a:tcPr>
                </a:tc>
              </a:tr>
              <a:tr h="466050">
                <a:tc>
                  <a:txBody>
                    <a:bodyPr/>
                    <a:lstStyle/>
                    <a:p>
                      <a:pPr indent="0" lvl="0" marL="0" rtl="0" algn="ctr">
                        <a:spcBef>
                          <a:spcPts val="0"/>
                        </a:spcBef>
                        <a:spcAft>
                          <a:spcPts val="0"/>
                        </a:spcAft>
                        <a:buNone/>
                      </a:pPr>
                      <a:r>
                        <a:rPr b="1" lang="ja-JP" sz="1900"/>
                        <a:t>122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J</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初田</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H</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寺島</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321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M</a:t>
                      </a:r>
                      <a:endParaRPr b="1" sz="1900"/>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b="1" lang="ja-JP" sz="1900"/>
                        <a:t>ダオ</a:t>
                      </a:r>
                      <a:endParaRPr b="1" sz="1900"/>
                    </a:p>
                  </a:txBody>
                  <a:tcPr marT="91425" marB="91425" marR="91425" marL="91425" anchor="ctr">
                    <a:lnT cap="flat" cmpd="sng" w="9525">
                      <a:solidFill>
                        <a:srgbClr val="9E9E9E"/>
                      </a:solidFill>
                      <a:prstDash val="solid"/>
                      <a:round/>
                      <a:headEnd len="sm" w="sm" type="none"/>
                      <a:tailEnd len="sm" w="sm" type="none"/>
                    </a:lnT>
                  </a:tcPr>
                </a:tc>
              </a:tr>
              <a:tr h="466050">
                <a:tc>
                  <a:txBody>
                    <a:bodyPr/>
                    <a:lstStyle/>
                    <a:p>
                      <a:pPr indent="0" lvl="0" marL="0" rtl="0" algn="ctr">
                        <a:spcBef>
                          <a:spcPts val="0"/>
                        </a:spcBef>
                        <a:spcAft>
                          <a:spcPts val="0"/>
                        </a:spcAft>
                        <a:buNone/>
                      </a:pPr>
                      <a:r>
                        <a:rPr b="1" lang="ja-JP" sz="1900"/>
                        <a:t>423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E</a:t>
                      </a:r>
                      <a:endParaRPr b="1" sz="1900"/>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b="1" lang="ja-JP" sz="1900"/>
                        <a:t>井上</a:t>
                      </a:r>
                      <a:endParaRPr b="1" sz="1900"/>
                    </a:p>
                  </a:txBody>
                  <a:tcPr marT="91425" marB="91425" marR="91425" marL="91425" anchor="ctr"/>
                </a:tc>
              </a:tr>
              <a:tr h="466050">
                <a:tc>
                  <a:txBody>
                    <a:bodyPr/>
                    <a:lstStyle/>
                    <a:p>
                      <a:pPr indent="0" lvl="0" marL="0" rtl="0" algn="ctr">
                        <a:spcBef>
                          <a:spcPts val="0"/>
                        </a:spcBef>
                        <a:spcAft>
                          <a:spcPts val="0"/>
                        </a:spcAft>
                        <a:buNone/>
                      </a:pPr>
                      <a:r>
                        <a:rPr b="1" lang="ja-JP" sz="1900"/>
                        <a:t>521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L</a:t>
                      </a:r>
                      <a:endParaRPr b="1" sz="1900"/>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b="1" lang="ja-JP" sz="1900"/>
                        <a:t>宮脇</a:t>
                      </a:r>
                      <a:endParaRPr b="1" sz="1900"/>
                    </a:p>
                  </a:txBody>
                  <a:tcPr marT="91425" marB="91425" marR="91425" marL="91425" anchor="ctr"/>
                </a:tc>
              </a:tr>
              <a:tr h="466050">
                <a:tc>
                  <a:txBody>
                    <a:bodyPr/>
                    <a:lstStyle/>
                    <a:p>
                      <a:pPr indent="0" lvl="0" marL="0" rtl="0" algn="ctr">
                        <a:spcBef>
                          <a:spcPts val="0"/>
                        </a:spcBef>
                        <a:spcAft>
                          <a:spcPts val="0"/>
                        </a:spcAft>
                        <a:buNone/>
                      </a:pPr>
                      <a:r>
                        <a:rPr b="1" lang="ja-JP" sz="1900"/>
                        <a:t>653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B</a:t>
                      </a:r>
                      <a:endParaRPr b="1" sz="1900"/>
                    </a:p>
                  </a:txBody>
                  <a:tcPr marT="91425" marB="91425" marR="91425" marL="91425" anchor="ctr">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山根木</a:t>
                      </a:r>
                      <a:endParaRPr b="1" sz="1900"/>
                    </a:p>
                  </a:txBody>
                  <a:tcPr marT="91425" marB="91425" marR="91425" marL="91425" anchor="ctr">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7325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G</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安本</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8315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I</a:t>
                      </a:r>
                      <a:endParaRPr b="1" sz="1900"/>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持永</a:t>
                      </a:r>
                      <a:endParaRPr b="1" sz="1900"/>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9153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A</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山中</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101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K</a:t>
                      </a:r>
                      <a:endParaRPr b="1" sz="1900"/>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岡本</a:t>
                      </a:r>
                      <a:endParaRPr b="1" sz="1900"/>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113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F</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藤野</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1234</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C</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中郡</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1329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D</a:t>
                      </a:r>
                      <a:endParaRPr b="1" sz="1900"/>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大住</a:t>
                      </a:r>
                      <a:endParaRPr b="1" sz="1900"/>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284" name="Google Shape;284;g2e2d17292f4_0_2086"/>
          <p:cNvSpPr txBox="1"/>
          <p:nvPr/>
        </p:nvSpPr>
        <p:spPr>
          <a:xfrm>
            <a:off x="262475" y="122200"/>
            <a:ext cx="6675600" cy="460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100">
                <a:solidFill>
                  <a:schemeClr val="dk1"/>
                </a:solidFill>
              </a:rPr>
              <a:t>大量のデータの中から</a:t>
            </a:r>
            <a:endParaRPr b="1" sz="4100">
              <a:solidFill>
                <a:schemeClr val="dk1"/>
              </a:solidFill>
            </a:endParaRPr>
          </a:p>
          <a:p>
            <a:pPr indent="0" lvl="0" marL="0" rtl="0" algn="ctr">
              <a:spcBef>
                <a:spcPts val="0"/>
              </a:spcBef>
              <a:spcAft>
                <a:spcPts val="0"/>
              </a:spcAft>
              <a:buNone/>
            </a:pPr>
            <a:r>
              <a:rPr b="1" lang="ja-JP" sz="4100">
                <a:solidFill>
                  <a:schemeClr val="dk1"/>
                </a:solidFill>
              </a:rPr>
              <a:t>“</a:t>
            </a:r>
            <a:r>
              <a:rPr b="1" lang="ja-JP" sz="4100">
                <a:solidFill>
                  <a:srgbClr val="FF0000"/>
                </a:solidFill>
              </a:rPr>
              <a:t>K</a:t>
            </a:r>
            <a:r>
              <a:rPr b="1" lang="ja-JP" sz="4100">
                <a:solidFill>
                  <a:srgbClr val="FF0000"/>
                </a:solidFill>
              </a:rPr>
              <a:t>のID</a:t>
            </a:r>
            <a:r>
              <a:rPr b="1" lang="ja-JP" sz="4100">
                <a:solidFill>
                  <a:schemeClr val="dk1"/>
                </a:solidFill>
              </a:rPr>
              <a:t>”を探したい</a:t>
            </a:r>
            <a:endParaRPr b="1" sz="4100">
              <a:solidFill>
                <a:schemeClr val="dk1"/>
              </a:solidFill>
            </a:endParaRPr>
          </a:p>
          <a:p>
            <a:pPr indent="0" lvl="0" marL="0" rtl="0" algn="l">
              <a:spcBef>
                <a:spcPts val="0"/>
              </a:spcBef>
              <a:spcAft>
                <a:spcPts val="0"/>
              </a:spcAft>
              <a:buNone/>
            </a:pPr>
            <a:r>
              <a:t/>
            </a:r>
            <a:endParaRPr b="1" sz="4100">
              <a:solidFill>
                <a:schemeClr val="dk1"/>
              </a:solidFill>
            </a:endParaRPr>
          </a:p>
          <a:p>
            <a:pPr indent="0" lvl="0" marL="0" rtl="0" algn="l">
              <a:spcBef>
                <a:spcPts val="0"/>
              </a:spcBef>
              <a:spcAft>
                <a:spcPts val="0"/>
              </a:spcAft>
              <a:buNone/>
            </a:pPr>
            <a:r>
              <a:t/>
            </a:r>
            <a:endParaRPr b="1" sz="4100">
              <a:solidFill>
                <a:schemeClr val="dk1"/>
              </a:solidFill>
            </a:endParaRPr>
          </a:p>
        </p:txBody>
      </p:sp>
      <p:sp>
        <p:nvSpPr>
          <p:cNvPr id="285" name="Google Shape;285;g2e2d17292f4_0_2086"/>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sp>
        <p:nvSpPr>
          <p:cNvPr id="286" name="Google Shape;286;g2e2d17292f4_0_2086"/>
          <p:cNvSpPr txBox="1"/>
          <p:nvPr/>
        </p:nvSpPr>
        <p:spPr>
          <a:xfrm>
            <a:off x="7899200" y="5318600"/>
            <a:ext cx="854100" cy="472500"/>
          </a:xfrm>
          <a:prstGeom prst="rect">
            <a:avLst/>
          </a:prstGeom>
          <a:solidFill>
            <a:srgbClr val="FFFFFF"/>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2400">
                <a:solidFill>
                  <a:schemeClr val="dk1"/>
                </a:solidFill>
                <a:latin typeface="Calibri"/>
                <a:ea typeface="Calibri"/>
                <a:cs typeface="Calibri"/>
                <a:sym typeface="Calibri"/>
              </a:rPr>
              <a:t>K</a:t>
            </a:r>
            <a:r>
              <a:rPr b="1" lang="ja-JP" sz="2400">
                <a:solidFill>
                  <a:schemeClr val="dk1"/>
                </a:solidFill>
                <a:latin typeface="Calibri"/>
                <a:ea typeface="Calibri"/>
                <a:cs typeface="Calibri"/>
                <a:sym typeface="Calibri"/>
              </a:rPr>
              <a:t>＝</a:t>
            </a:r>
            <a:endParaRPr b="1" sz="2400">
              <a:solidFill>
                <a:schemeClr val="dk1"/>
              </a:solidFill>
              <a:latin typeface="Calibri"/>
              <a:ea typeface="Calibri"/>
              <a:cs typeface="Calibri"/>
              <a:sym typeface="Calibri"/>
            </a:endParaRPr>
          </a:p>
        </p:txBody>
      </p:sp>
      <p:pic>
        <p:nvPicPr>
          <p:cNvPr id="287" name="Google Shape;287;g2e2d17292f4_0_2086"/>
          <p:cNvPicPr preferRelativeResize="0"/>
          <p:nvPr/>
        </p:nvPicPr>
        <p:blipFill>
          <a:blip r:embed="rId3">
            <a:alphaModFix/>
          </a:blip>
          <a:stretch>
            <a:fillRect/>
          </a:stretch>
        </p:blipFill>
        <p:spPr>
          <a:xfrm>
            <a:off x="2560501" y="3183775"/>
            <a:ext cx="1461599" cy="3079624"/>
          </a:xfrm>
          <a:prstGeom prst="rect">
            <a:avLst/>
          </a:prstGeom>
          <a:noFill/>
          <a:ln>
            <a:noFill/>
          </a:ln>
        </p:spPr>
      </p:pic>
      <p:sp>
        <p:nvSpPr>
          <p:cNvPr id="288" name="Google Shape;288;g2e2d17292f4_0_2086"/>
          <p:cNvSpPr txBox="1"/>
          <p:nvPr/>
        </p:nvSpPr>
        <p:spPr>
          <a:xfrm>
            <a:off x="0" y="-19275"/>
            <a:ext cx="4416900" cy="53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b="1" lang="ja-JP" sz="2298">
                <a:solidFill>
                  <a:schemeClr val="dk1"/>
                </a:solidFill>
                <a:latin typeface="Calibri"/>
                <a:ea typeface="Calibri"/>
                <a:cs typeface="Calibri"/>
                <a:sym typeface="Calibri"/>
              </a:rPr>
              <a:t>B-tree インデックス</a:t>
            </a:r>
            <a:endParaRPr sz="3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292" name="Shape 292"/>
        <p:cNvGrpSpPr/>
        <p:nvPr/>
      </p:nvGrpSpPr>
      <p:grpSpPr>
        <a:xfrm>
          <a:off x="0" y="0"/>
          <a:ext cx="0" cy="0"/>
          <a:chOff x="0" y="0"/>
          <a:chExt cx="0" cy="0"/>
        </a:xfrm>
      </p:grpSpPr>
      <p:graphicFrame>
        <p:nvGraphicFramePr>
          <p:cNvPr id="293" name="Google Shape;293;g2e1a19074d6_0_36"/>
          <p:cNvGraphicFramePr/>
          <p:nvPr/>
        </p:nvGraphicFramePr>
        <p:xfrm>
          <a:off x="7121300" y="122200"/>
          <a:ext cx="3000000" cy="3000000"/>
        </p:xfrm>
        <a:graphic>
          <a:graphicData uri="http://schemas.openxmlformats.org/drawingml/2006/table">
            <a:tbl>
              <a:tblPr>
                <a:noFill/>
                <a:tableStyleId>{283D8B18-C274-42AF-BE3A-2C1168A76440}</a:tableStyleId>
              </a:tblPr>
              <a:tblGrid>
                <a:gridCol w="1261375"/>
                <a:gridCol w="1261375"/>
                <a:gridCol w="1261375"/>
              </a:tblGrid>
              <a:tr h="466050">
                <a:tc>
                  <a:txBody>
                    <a:bodyPr/>
                    <a:lstStyle/>
                    <a:p>
                      <a:pPr indent="0" lvl="0" marL="0" rtl="0" algn="ctr">
                        <a:spcBef>
                          <a:spcPts val="0"/>
                        </a:spcBef>
                        <a:spcAft>
                          <a:spcPts val="0"/>
                        </a:spcAft>
                        <a:buNone/>
                      </a:pPr>
                      <a:r>
                        <a:rPr b="1" lang="ja-JP" sz="1900"/>
                        <a:t>ID</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席番号</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name</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r>
              <a:tr h="466050">
                <a:tc>
                  <a:txBody>
                    <a:bodyPr/>
                    <a:lstStyle/>
                    <a:p>
                      <a:pPr indent="0" lvl="0" marL="0" rtl="0" algn="ctr">
                        <a:spcBef>
                          <a:spcPts val="0"/>
                        </a:spcBef>
                        <a:spcAft>
                          <a:spcPts val="0"/>
                        </a:spcAft>
                        <a:buNone/>
                      </a:pPr>
                      <a:r>
                        <a:rPr b="1" lang="ja-JP" sz="1900"/>
                        <a:t>122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J</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初田</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H</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寺島</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321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M</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ダオ</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423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E</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井上</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521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L</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宮脇</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653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B</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山根木</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7325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G</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安本</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8315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I</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持永</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9153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A</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山中</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101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K</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岡本</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113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F</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藤野</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1234</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C</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中郡</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1329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D</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大住</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294" name="Google Shape;294;g2e1a19074d6_0_36"/>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sp>
        <p:nvSpPr>
          <p:cNvPr id="295" name="Google Shape;295;g2e1a19074d6_0_36"/>
          <p:cNvSpPr txBox="1"/>
          <p:nvPr/>
        </p:nvSpPr>
        <p:spPr>
          <a:xfrm>
            <a:off x="843175" y="658200"/>
            <a:ext cx="5657100" cy="246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JP" sz="7300">
                <a:solidFill>
                  <a:srgbClr val="FF0000"/>
                </a:solidFill>
              </a:rPr>
              <a:t>index</a:t>
            </a:r>
            <a:r>
              <a:rPr b="1" lang="ja-JP" sz="7300">
                <a:solidFill>
                  <a:schemeClr val="dk1"/>
                </a:solidFill>
              </a:rPr>
              <a:t>を張る</a:t>
            </a:r>
            <a:endParaRPr b="1" sz="7300">
              <a:solidFill>
                <a:schemeClr val="dk1"/>
              </a:solidFill>
            </a:endParaRPr>
          </a:p>
        </p:txBody>
      </p:sp>
      <p:pic>
        <p:nvPicPr>
          <p:cNvPr id="296" name="Google Shape;296;g2e1a19074d6_0_36"/>
          <p:cNvPicPr preferRelativeResize="0"/>
          <p:nvPr/>
        </p:nvPicPr>
        <p:blipFill>
          <a:blip r:embed="rId3">
            <a:alphaModFix/>
          </a:blip>
          <a:stretch>
            <a:fillRect/>
          </a:stretch>
        </p:blipFill>
        <p:spPr>
          <a:xfrm>
            <a:off x="2664244" y="2749175"/>
            <a:ext cx="2014956" cy="3607173"/>
          </a:xfrm>
          <a:prstGeom prst="rect">
            <a:avLst/>
          </a:prstGeom>
          <a:noFill/>
          <a:ln>
            <a:noFill/>
          </a:ln>
        </p:spPr>
      </p:pic>
      <p:sp>
        <p:nvSpPr>
          <p:cNvPr id="297" name="Google Shape;297;g2e1a19074d6_0_36"/>
          <p:cNvSpPr txBox="1"/>
          <p:nvPr/>
        </p:nvSpPr>
        <p:spPr>
          <a:xfrm>
            <a:off x="0" y="-19275"/>
            <a:ext cx="4416900" cy="53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b="1" lang="ja-JP" sz="2298">
                <a:solidFill>
                  <a:schemeClr val="dk1"/>
                </a:solidFill>
                <a:latin typeface="Calibri"/>
                <a:ea typeface="Calibri"/>
                <a:cs typeface="Calibri"/>
                <a:sym typeface="Calibri"/>
              </a:rPr>
              <a:t>B-tree インデックス</a:t>
            </a:r>
            <a:endParaRPr sz="3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301" name="Shape 301"/>
        <p:cNvGrpSpPr/>
        <p:nvPr/>
      </p:nvGrpSpPr>
      <p:grpSpPr>
        <a:xfrm>
          <a:off x="0" y="0"/>
          <a:ext cx="0" cy="0"/>
          <a:chOff x="0" y="0"/>
          <a:chExt cx="0" cy="0"/>
        </a:xfrm>
      </p:grpSpPr>
      <p:graphicFrame>
        <p:nvGraphicFramePr>
          <p:cNvPr id="302" name="Google Shape;302;g2e2d17292f4_0_171"/>
          <p:cNvGraphicFramePr/>
          <p:nvPr/>
        </p:nvGraphicFramePr>
        <p:xfrm>
          <a:off x="7121300" y="122200"/>
          <a:ext cx="3000000" cy="3000000"/>
        </p:xfrm>
        <a:graphic>
          <a:graphicData uri="http://schemas.openxmlformats.org/drawingml/2006/table">
            <a:tbl>
              <a:tblPr>
                <a:noFill/>
                <a:tableStyleId>{283D8B18-C274-42AF-BE3A-2C1168A76440}</a:tableStyleId>
              </a:tblPr>
              <a:tblGrid>
                <a:gridCol w="1261375"/>
                <a:gridCol w="1261375"/>
                <a:gridCol w="1261375"/>
              </a:tblGrid>
              <a:tr h="466050">
                <a:tc>
                  <a:txBody>
                    <a:bodyPr/>
                    <a:lstStyle/>
                    <a:p>
                      <a:pPr indent="0" lvl="0" marL="0" rtl="0" algn="ctr">
                        <a:spcBef>
                          <a:spcPts val="0"/>
                        </a:spcBef>
                        <a:spcAft>
                          <a:spcPts val="0"/>
                        </a:spcAft>
                        <a:buNone/>
                      </a:pPr>
                      <a:r>
                        <a:rPr b="1" lang="ja-JP" sz="1900"/>
                        <a:t>ID</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席番号</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name</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r>
              <a:tr h="466050">
                <a:tc>
                  <a:txBody>
                    <a:bodyPr/>
                    <a:lstStyle/>
                    <a:p>
                      <a:pPr indent="0" lvl="0" marL="0" rtl="0" algn="ctr">
                        <a:spcBef>
                          <a:spcPts val="0"/>
                        </a:spcBef>
                        <a:spcAft>
                          <a:spcPts val="0"/>
                        </a:spcAft>
                        <a:buNone/>
                      </a:pPr>
                      <a:r>
                        <a:rPr b="1" lang="ja-JP" sz="1900"/>
                        <a:t>122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J</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初田</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H</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寺島</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321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M</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ダオ</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423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E</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井上</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521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L</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宮脇</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653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B</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山根木</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7325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G</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安本</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8315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I</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持永</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9153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A</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山中</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101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K</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岡本</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113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F</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藤野</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1234</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C</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中郡</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1329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D</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大住</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303" name="Google Shape;303;g2e2d17292f4_0_171"/>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sp>
        <p:nvSpPr>
          <p:cNvPr id="304" name="Google Shape;304;g2e2d17292f4_0_171"/>
          <p:cNvSpPr txBox="1"/>
          <p:nvPr/>
        </p:nvSpPr>
        <p:spPr>
          <a:xfrm>
            <a:off x="867925" y="594600"/>
            <a:ext cx="5657100" cy="246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JP" sz="7300">
                <a:solidFill>
                  <a:srgbClr val="FF0000"/>
                </a:solidFill>
              </a:rPr>
              <a:t>index</a:t>
            </a:r>
            <a:r>
              <a:rPr b="1" lang="ja-JP" sz="7300">
                <a:solidFill>
                  <a:schemeClr val="dk1"/>
                </a:solidFill>
              </a:rPr>
              <a:t>を張る</a:t>
            </a:r>
            <a:endParaRPr b="1" sz="7300">
              <a:solidFill>
                <a:schemeClr val="dk1"/>
              </a:solidFill>
            </a:endParaRPr>
          </a:p>
        </p:txBody>
      </p:sp>
      <p:sp>
        <p:nvSpPr>
          <p:cNvPr id="305" name="Google Shape;305;g2e2d17292f4_0_171"/>
          <p:cNvSpPr txBox="1"/>
          <p:nvPr/>
        </p:nvSpPr>
        <p:spPr>
          <a:xfrm>
            <a:off x="395900" y="3901400"/>
            <a:ext cx="6725400" cy="246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JP" sz="7300">
                <a:solidFill>
                  <a:srgbClr val="FF0000"/>
                </a:solidFill>
              </a:rPr>
              <a:t>データの構造が組まれる</a:t>
            </a:r>
            <a:endParaRPr b="1" sz="7300">
              <a:solidFill>
                <a:schemeClr val="dk1"/>
              </a:solidFill>
            </a:endParaRPr>
          </a:p>
        </p:txBody>
      </p:sp>
      <p:sp>
        <p:nvSpPr>
          <p:cNvPr id="306" name="Google Shape;306;g2e2d17292f4_0_171"/>
          <p:cNvSpPr/>
          <p:nvPr/>
        </p:nvSpPr>
        <p:spPr>
          <a:xfrm>
            <a:off x="2644225" y="2715450"/>
            <a:ext cx="2104500" cy="1089300"/>
          </a:xfrm>
          <a:prstGeom prst="down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7" name="Google Shape;307;g2e2d17292f4_0_171"/>
          <p:cNvSpPr txBox="1"/>
          <p:nvPr/>
        </p:nvSpPr>
        <p:spPr>
          <a:xfrm>
            <a:off x="0" y="-19275"/>
            <a:ext cx="4416900" cy="53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b="1" lang="ja-JP" sz="2298">
                <a:solidFill>
                  <a:schemeClr val="dk1"/>
                </a:solidFill>
                <a:latin typeface="Calibri"/>
                <a:ea typeface="Calibri"/>
                <a:cs typeface="Calibri"/>
                <a:sym typeface="Calibri"/>
              </a:rPr>
              <a:t>B-tree インデックス</a:t>
            </a:r>
            <a:endParaRPr sz="3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311" name="Shape 311"/>
        <p:cNvGrpSpPr/>
        <p:nvPr/>
      </p:nvGrpSpPr>
      <p:grpSpPr>
        <a:xfrm>
          <a:off x="0" y="0"/>
          <a:ext cx="0" cy="0"/>
          <a:chOff x="0" y="0"/>
          <a:chExt cx="0" cy="0"/>
        </a:xfrm>
      </p:grpSpPr>
      <p:sp>
        <p:nvSpPr>
          <p:cNvPr id="312" name="Google Shape;312;g2e281974c91_0_103"/>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sp>
        <p:nvSpPr>
          <p:cNvPr id="313" name="Google Shape;313;g2e281974c91_0_103"/>
          <p:cNvSpPr txBox="1"/>
          <p:nvPr/>
        </p:nvSpPr>
        <p:spPr>
          <a:xfrm>
            <a:off x="3090325" y="2576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C</a:t>
            </a:r>
            <a:endParaRPr b="1" sz="4300">
              <a:solidFill>
                <a:schemeClr val="dk1"/>
              </a:solidFill>
            </a:endParaRPr>
          </a:p>
        </p:txBody>
      </p:sp>
      <p:sp>
        <p:nvSpPr>
          <p:cNvPr id="314" name="Google Shape;314;g2e281974c91_0_103"/>
          <p:cNvSpPr txBox="1"/>
          <p:nvPr/>
        </p:nvSpPr>
        <p:spPr>
          <a:xfrm>
            <a:off x="7505350" y="2576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I</a:t>
            </a:r>
            <a:endParaRPr b="1" sz="4300">
              <a:solidFill>
                <a:schemeClr val="dk1"/>
              </a:solidFill>
            </a:endParaRPr>
          </a:p>
        </p:txBody>
      </p:sp>
      <p:sp>
        <p:nvSpPr>
          <p:cNvPr id="315" name="Google Shape;315;g2e281974c91_0_103"/>
          <p:cNvSpPr txBox="1"/>
          <p:nvPr/>
        </p:nvSpPr>
        <p:spPr>
          <a:xfrm>
            <a:off x="3771025" y="2576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F</a:t>
            </a:r>
            <a:endParaRPr b="1" sz="4300">
              <a:solidFill>
                <a:schemeClr val="dk1"/>
              </a:solidFill>
            </a:endParaRPr>
          </a:p>
        </p:txBody>
      </p:sp>
      <p:sp>
        <p:nvSpPr>
          <p:cNvPr id="316" name="Google Shape;316;g2e281974c91_0_103"/>
          <p:cNvSpPr txBox="1"/>
          <p:nvPr/>
        </p:nvSpPr>
        <p:spPr>
          <a:xfrm>
            <a:off x="969613"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A</a:t>
            </a:r>
            <a:endParaRPr b="1" sz="4300">
              <a:solidFill>
                <a:schemeClr val="dk1"/>
              </a:solidFill>
            </a:endParaRPr>
          </a:p>
        </p:txBody>
      </p:sp>
      <p:sp>
        <p:nvSpPr>
          <p:cNvPr id="317" name="Google Shape;317;g2e281974c91_0_103"/>
          <p:cNvSpPr txBox="1"/>
          <p:nvPr/>
        </p:nvSpPr>
        <p:spPr>
          <a:xfrm>
            <a:off x="1728238"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B</a:t>
            </a:r>
            <a:endParaRPr b="1" sz="4300">
              <a:solidFill>
                <a:schemeClr val="dk1"/>
              </a:solidFill>
            </a:endParaRPr>
          </a:p>
        </p:txBody>
      </p:sp>
      <p:sp>
        <p:nvSpPr>
          <p:cNvPr id="318" name="Google Shape;318;g2e281974c91_0_103"/>
          <p:cNvSpPr txBox="1"/>
          <p:nvPr/>
        </p:nvSpPr>
        <p:spPr>
          <a:xfrm>
            <a:off x="2479450"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C</a:t>
            </a:r>
            <a:endParaRPr b="1" sz="4300">
              <a:solidFill>
                <a:schemeClr val="dk1"/>
              </a:solidFill>
            </a:endParaRPr>
          </a:p>
        </p:txBody>
      </p:sp>
      <p:sp>
        <p:nvSpPr>
          <p:cNvPr id="319" name="Google Shape;319;g2e281974c91_0_103"/>
          <p:cNvSpPr txBox="1"/>
          <p:nvPr/>
        </p:nvSpPr>
        <p:spPr>
          <a:xfrm>
            <a:off x="3288363"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D</a:t>
            </a:r>
            <a:endParaRPr b="1" sz="4300">
              <a:solidFill>
                <a:schemeClr val="dk1"/>
              </a:solidFill>
            </a:endParaRPr>
          </a:p>
        </p:txBody>
      </p:sp>
      <p:sp>
        <p:nvSpPr>
          <p:cNvPr id="320" name="Google Shape;320;g2e281974c91_0_103"/>
          <p:cNvSpPr txBox="1"/>
          <p:nvPr/>
        </p:nvSpPr>
        <p:spPr>
          <a:xfrm>
            <a:off x="4046988"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E</a:t>
            </a:r>
            <a:endParaRPr b="1" sz="4300">
              <a:solidFill>
                <a:schemeClr val="dk1"/>
              </a:solidFill>
            </a:endParaRPr>
          </a:p>
        </p:txBody>
      </p:sp>
      <p:sp>
        <p:nvSpPr>
          <p:cNvPr id="321" name="Google Shape;321;g2e281974c91_0_103"/>
          <p:cNvSpPr txBox="1"/>
          <p:nvPr/>
        </p:nvSpPr>
        <p:spPr>
          <a:xfrm>
            <a:off x="4798200"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F</a:t>
            </a:r>
            <a:endParaRPr b="1" sz="4300">
              <a:solidFill>
                <a:schemeClr val="dk1"/>
              </a:solidFill>
            </a:endParaRPr>
          </a:p>
        </p:txBody>
      </p:sp>
      <p:sp>
        <p:nvSpPr>
          <p:cNvPr id="322" name="Google Shape;322;g2e281974c91_0_103"/>
          <p:cNvSpPr txBox="1"/>
          <p:nvPr/>
        </p:nvSpPr>
        <p:spPr>
          <a:xfrm>
            <a:off x="8626813"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K</a:t>
            </a:r>
            <a:endParaRPr b="1" sz="4300">
              <a:solidFill>
                <a:schemeClr val="dk1"/>
              </a:solidFill>
            </a:endParaRPr>
          </a:p>
        </p:txBody>
      </p:sp>
      <p:sp>
        <p:nvSpPr>
          <p:cNvPr id="323" name="Google Shape;323;g2e281974c91_0_103"/>
          <p:cNvSpPr txBox="1"/>
          <p:nvPr/>
        </p:nvSpPr>
        <p:spPr>
          <a:xfrm>
            <a:off x="7875588"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J</a:t>
            </a:r>
            <a:endParaRPr b="1" sz="4300">
              <a:solidFill>
                <a:schemeClr val="dk1"/>
              </a:solidFill>
            </a:endParaRPr>
          </a:p>
        </p:txBody>
      </p:sp>
      <p:sp>
        <p:nvSpPr>
          <p:cNvPr id="324" name="Google Shape;324;g2e281974c91_0_103"/>
          <p:cNvSpPr txBox="1"/>
          <p:nvPr/>
        </p:nvSpPr>
        <p:spPr>
          <a:xfrm>
            <a:off x="9378025"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L</a:t>
            </a:r>
            <a:endParaRPr b="1" sz="4300">
              <a:solidFill>
                <a:schemeClr val="dk1"/>
              </a:solidFill>
            </a:endParaRPr>
          </a:p>
        </p:txBody>
      </p:sp>
      <p:sp>
        <p:nvSpPr>
          <p:cNvPr id="325" name="Google Shape;325;g2e281974c91_0_103"/>
          <p:cNvSpPr txBox="1"/>
          <p:nvPr/>
        </p:nvSpPr>
        <p:spPr>
          <a:xfrm>
            <a:off x="5614513"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G</a:t>
            </a:r>
            <a:endParaRPr b="1" sz="4300">
              <a:solidFill>
                <a:schemeClr val="dk1"/>
              </a:solidFill>
            </a:endParaRPr>
          </a:p>
        </p:txBody>
      </p:sp>
      <p:sp>
        <p:nvSpPr>
          <p:cNvPr id="326" name="Google Shape;326;g2e281974c91_0_103"/>
          <p:cNvSpPr txBox="1"/>
          <p:nvPr/>
        </p:nvSpPr>
        <p:spPr>
          <a:xfrm>
            <a:off x="6373138"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H</a:t>
            </a:r>
            <a:endParaRPr b="1" sz="4300">
              <a:solidFill>
                <a:schemeClr val="dk1"/>
              </a:solidFill>
            </a:endParaRPr>
          </a:p>
        </p:txBody>
      </p:sp>
      <p:sp>
        <p:nvSpPr>
          <p:cNvPr id="327" name="Google Shape;327;g2e281974c91_0_103"/>
          <p:cNvSpPr txBox="1"/>
          <p:nvPr/>
        </p:nvSpPr>
        <p:spPr>
          <a:xfrm>
            <a:off x="7124350"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I</a:t>
            </a:r>
            <a:endParaRPr b="1" sz="4300">
              <a:solidFill>
                <a:schemeClr val="dk1"/>
              </a:solidFill>
            </a:endParaRPr>
          </a:p>
        </p:txBody>
      </p:sp>
      <p:sp>
        <p:nvSpPr>
          <p:cNvPr id="328" name="Google Shape;328;g2e281974c91_0_103"/>
          <p:cNvSpPr txBox="1"/>
          <p:nvPr/>
        </p:nvSpPr>
        <p:spPr>
          <a:xfrm>
            <a:off x="10129225"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M</a:t>
            </a:r>
            <a:endParaRPr b="1" sz="4300">
              <a:solidFill>
                <a:schemeClr val="dk1"/>
              </a:solidFill>
            </a:endParaRPr>
          </a:p>
        </p:txBody>
      </p:sp>
      <p:sp>
        <p:nvSpPr>
          <p:cNvPr id="329" name="Google Shape;329;g2e281974c91_0_103"/>
          <p:cNvSpPr txBox="1"/>
          <p:nvPr/>
        </p:nvSpPr>
        <p:spPr>
          <a:xfrm>
            <a:off x="8186050" y="2576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M</a:t>
            </a:r>
            <a:endParaRPr b="1" sz="4300">
              <a:solidFill>
                <a:schemeClr val="dk1"/>
              </a:solidFill>
            </a:endParaRPr>
          </a:p>
        </p:txBody>
      </p:sp>
      <p:sp>
        <p:nvSpPr>
          <p:cNvPr id="330" name="Google Shape;330;g2e281974c91_0_103"/>
          <p:cNvSpPr txBox="1"/>
          <p:nvPr/>
        </p:nvSpPr>
        <p:spPr>
          <a:xfrm>
            <a:off x="5138550" y="9465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F</a:t>
            </a:r>
            <a:endParaRPr b="1" sz="4300">
              <a:solidFill>
                <a:schemeClr val="dk1"/>
              </a:solidFill>
            </a:endParaRPr>
          </a:p>
        </p:txBody>
      </p:sp>
      <p:sp>
        <p:nvSpPr>
          <p:cNvPr id="331" name="Google Shape;331;g2e281974c91_0_103"/>
          <p:cNvSpPr txBox="1"/>
          <p:nvPr/>
        </p:nvSpPr>
        <p:spPr>
          <a:xfrm>
            <a:off x="5819238" y="9465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M</a:t>
            </a:r>
            <a:endParaRPr b="1" sz="4300">
              <a:solidFill>
                <a:schemeClr val="dk1"/>
              </a:solidFill>
            </a:endParaRPr>
          </a:p>
        </p:txBody>
      </p:sp>
      <p:cxnSp>
        <p:nvCxnSpPr>
          <p:cNvPr id="332" name="Google Shape;332;g2e281974c91_0_103"/>
          <p:cNvCxnSpPr/>
          <p:nvPr/>
        </p:nvCxnSpPr>
        <p:spPr>
          <a:xfrm>
            <a:off x="5831925" y="1513000"/>
            <a:ext cx="2315100" cy="1039800"/>
          </a:xfrm>
          <a:prstGeom prst="straightConnector1">
            <a:avLst/>
          </a:prstGeom>
          <a:noFill/>
          <a:ln cap="flat" cmpd="sng" w="76200">
            <a:solidFill>
              <a:srgbClr val="6AA84F"/>
            </a:solidFill>
            <a:prstDash val="solid"/>
            <a:round/>
            <a:headEnd len="med" w="med" type="none"/>
            <a:tailEnd len="med" w="med" type="none"/>
          </a:ln>
        </p:spPr>
      </p:cxnSp>
      <p:cxnSp>
        <p:nvCxnSpPr>
          <p:cNvPr id="333" name="Google Shape;333;g2e281974c91_0_103"/>
          <p:cNvCxnSpPr/>
          <p:nvPr/>
        </p:nvCxnSpPr>
        <p:spPr>
          <a:xfrm flipH="1">
            <a:off x="3981650" y="1500625"/>
            <a:ext cx="1825500" cy="1064700"/>
          </a:xfrm>
          <a:prstGeom prst="straightConnector1">
            <a:avLst/>
          </a:prstGeom>
          <a:noFill/>
          <a:ln cap="flat" cmpd="sng" w="76200">
            <a:solidFill>
              <a:srgbClr val="6AA84F"/>
            </a:solidFill>
            <a:prstDash val="solid"/>
            <a:round/>
            <a:headEnd len="med" w="med" type="none"/>
            <a:tailEnd len="med" w="med" type="none"/>
          </a:ln>
        </p:spPr>
      </p:cxnSp>
      <p:cxnSp>
        <p:nvCxnSpPr>
          <p:cNvPr id="334" name="Google Shape;334;g2e281974c91_0_103"/>
          <p:cNvCxnSpPr>
            <a:stCxn id="313" idx="2"/>
            <a:endCxn id="318" idx="0"/>
          </p:cNvCxnSpPr>
          <p:nvPr/>
        </p:nvCxnSpPr>
        <p:spPr>
          <a:xfrm flipH="1">
            <a:off x="2819875" y="3146175"/>
            <a:ext cx="610800" cy="1461600"/>
          </a:xfrm>
          <a:prstGeom prst="straightConnector1">
            <a:avLst/>
          </a:prstGeom>
          <a:noFill/>
          <a:ln cap="flat" cmpd="sng" w="76200">
            <a:solidFill>
              <a:srgbClr val="6AA84F"/>
            </a:solidFill>
            <a:prstDash val="solid"/>
            <a:round/>
            <a:headEnd len="med" w="med" type="none"/>
            <a:tailEnd len="med" w="med" type="none"/>
          </a:ln>
        </p:spPr>
      </p:cxnSp>
      <p:cxnSp>
        <p:nvCxnSpPr>
          <p:cNvPr id="335" name="Google Shape;335;g2e281974c91_0_103"/>
          <p:cNvCxnSpPr>
            <a:endCxn id="321" idx="0"/>
          </p:cNvCxnSpPr>
          <p:nvPr/>
        </p:nvCxnSpPr>
        <p:spPr>
          <a:xfrm>
            <a:off x="4335450" y="3146175"/>
            <a:ext cx="803100" cy="1461600"/>
          </a:xfrm>
          <a:prstGeom prst="straightConnector1">
            <a:avLst/>
          </a:prstGeom>
          <a:noFill/>
          <a:ln cap="flat" cmpd="sng" w="76200">
            <a:solidFill>
              <a:srgbClr val="6AA84F"/>
            </a:solidFill>
            <a:prstDash val="solid"/>
            <a:round/>
            <a:headEnd len="med" w="med" type="none"/>
            <a:tailEnd len="med" w="med" type="none"/>
          </a:ln>
        </p:spPr>
      </p:cxnSp>
      <p:cxnSp>
        <p:nvCxnSpPr>
          <p:cNvPr id="336" name="Google Shape;336;g2e281974c91_0_103"/>
          <p:cNvCxnSpPr>
            <a:stCxn id="314" idx="2"/>
            <a:endCxn id="327" idx="0"/>
          </p:cNvCxnSpPr>
          <p:nvPr/>
        </p:nvCxnSpPr>
        <p:spPr>
          <a:xfrm flipH="1">
            <a:off x="7464700" y="3146175"/>
            <a:ext cx="381000" cy="1461600"/>
          </a:xfrm>
          <a:prstGeom prst="straightConnector1">
            <a:avLst/>
          </a:prstGeom>
          <a:noFill/>
          <a:ln cap="flat" cmpd="sng" w="76200">
            <a:solidFill>
              <a:srgbClr val="6AA84F"/>
            </a:solidFill>
            <a:prstDash val="solid"/>
            <a:round/>
            <a:headEnd len="med" w="med" type="none"/>
            <a:tailEnd len="med" w="med" type="none"/>
          </a:ln>
        </p:spPr>
      </p:cxnSp>
      <p:cxnSp>
        <p:nvCxnSpPr>
          <p:cNvPr id="337" name="Google Shape;337;g2e281974c91_0_103"/>
          <p:cNvCxnSpPr>
            <a:stCxn id="329" idx="2"/>
            <a:endCxn id="328" idx="0"/>
          </p:cNvCxnSpPr>
          <p:nvPr/>
        </p:nvCxnSpPr>
        <p:spPr>
          <a:xfrm>
            <a:off x="8526400" y="3146175"/>
            <a:ext cx="1943100" cy="1461600"/>
          </a:xfrm>
          <a:prstGeom prst="straightConnector1">
            <a:avLst/>
          </a:prstGeom>
          <a:noFill/>
          <a:ln cap="flat" cmpd="sng" w="76200">
            <a:solidFill>
              <a:srgbClr val="6AA84F"/>
            </a:solidFill>
            <a:prstDash val="solid"/>
            <a:round/>
            <a:headEnd len="med" w="med" type="none"/>
            <a:tailEnd len="med" w="med" type="none"/>
          </a:ln>
        </p:spPr>
      </p:cxnSp>
      <p:cxnSp>
        <p:nvCxnSpPr>
          <p:cNvPr id="338" name="Google Shape;338;g2e281974c91_0_103"/>
          <p:cNvCxnSpPr>
            <a:stCxn id="313" idx="2"/>
            <a:endCxn id="317" idx="0"/>
          </p:cNvCxnSpPr>
          <p:nvPr/>
        </p:nvCxnSpPr>
        <p:spPr>
          <a:xfrm flipH="1">
            <a:off x="2068675" y="3146175"/>
            <a:ext cx="1362000" cy="1461600"/>
          </a:xfrm>
          <a:prstGeom prst="straightConnector1">
            <a:avLst/>
          </a:prstGeom>
          <a:noFill/>
          <a:ln cap="flat" cmpd="sng" w="76200">
            <a:solidFill>
              <a:srgbClr val="6AA84F"/>
            </a:solidFill>
            <a:prstDash val="solid"/>
            <a:round/>
            <a:headEnd len="med" w="med" type="none"/>
            <a:tailEnd len="med" w="med" type="none"/>
          </a:ln>
        </p:spPr>
      </p:cxnSp>
      <p:cxnSp>
        <p:nvCxnSpPr>
          <p:cNvPr id="339" name="Google Shape;339;g2e281974c91_0_103"/>
          <p:cNvCxnSpPr>
            <a:stCxn id="313" idx="2"/>
            <a:endCxn id="316" idx="0"/>
          </p:cNvCxnSpPr>
          <p:nvPr/>
        </p:nvCxnSpPr>
        <p:spPr>
          <a:xfrm flipH="1">
            <a:off x="1309975" y="3146175"/>
            <a:ext cx="2120700" cy="1461600"/>
          </a:xfrm>
          <a:prstGeom prst="straightConnector1">
            <a:avLst/>
          </a:prstGeom>
          <a:noFill/>
          <a:ln cap="flat" cmpd="sng" w="76200">
            <a:solidFill>
              <a:srgbClr val="6AA84F"/>
            </a:solidFill>
            <a:prstDash val="solid"/>
            <a:round/>
            <a:headEnd len="med" w="med" type="none"/>
            <a:tailEnd len="med" w="med" type="none"/>
          </a:ln>
        </p:spPr>
      </p:cxnSp>
      <p:cxnSp>
        <p:nvCxnSpPr>
          <p:cNvPr id="340" name="Google Shape;340;g2e281974c91_0_103"/>
          <p:cNvCxnSpPr>
            <a:stCxn id="315" idx="2"/>
            <a:endCxn id="320" idx="0"/>
          </p:cNvCxnSpPr>
          <p:nvPr/>
        </p:nvCxnSpPr>
        <p:spPr>
          <a:xfrm>
            <a:off x="4111375" y="3146175"/>
            <a:ext cx="276000" cy="1461600"/>
          </a:xfrm>
          <a:prstGeom prst="straightConnector1">
            <a:avLst/>
          </a:prstGeom>
          <a:noFill/>
          <a:ln cap="flat" cmpd="sng" w="76200">
            <a:solidFill>
              <a:srgbClr val="6AA84F"/>
            </a:solidFill>
            <a:prstDash val="solid"/>
            <a:round/>
            <a:headEnd len="med" w="med" type="none"/>
            <a:tailEnd len="med" w="med" type="none"/>
          </a:ln>
        </p:spPr>
      </p:cxnSp>
      <p:cxnSp>
        <p:nvCxnSpPr>
          <p:cNvPr id="341" name="Google Shape;341;g2e281974c91_0_103"/>
          <p:cNvCxnSpPr>
            <a:stCxn id="315" idx="2"/>
            <a:endCxn id="319" idx="0"/>
          </p:cNvCxnSpPr>
          <p:nvPr/>
        </p:nvCxnSpPr>
        <p:spPr>
          <a:xfrm flipH="1">
            <a:off x="3628675" y="3146175"/>
            <a:ext cx="482700" cy="1461600"/>
          </a:xfrm>
          <a:prstGeom prst="straightConnector1">
            <a:avLst/>
          </a:prstGeom>
          <a:noFill/>
          <a:ln cap="flat" cmpd="sng" w="76200">
            <a:solidFill>
              <a:srgbClr val="6AA84F"/>
            </a:solidFill>
            <a:prstDash val="solid"/>
            <a:round/>
            <a:headEnd len="med" w="med" type="none"/>
            <a:tailEnd len="med" w="med" type="none"/>
          </a:ln>
        </p:spPr>
      </p:cxnSp>
      <p:cxnSp>
        <p:nvCxnSpPr>
          <p:cNvPr id="342" name="Google Shape;342;g2e281974c91_0_103"/>
          <p:cNvCxnSpPr>
            <a:stCxn id="314" idx="2"/>
            <a:endCxn id="326" idx="0"/>
          </p:cNvCxnSpPr>
          <p:nvPr/>
        </p:nvCxnSpPr>
        <p:spPr>
          <a:xfrm flipH="1">
            <a:off x="6713500" y="3146175"/>
            <a:ext cx="1132200" cy="1461600"/>
          </a:xfrm>
          <a:prstGeom prst="straightConnector1">
            <a:avLst/>
          </a:prstGeom>
          <a:noFill/>
          <a:ln cap="flat" cmpd="sng" w="76200">
            <a:solidFill>
              <a:srgbClr val="6AA84F"/>
            </a:solidFill>
            <a:prstDash val="solid"/>
            <a:round/>
            <a:headEnd len="med" w="med" type="none"/>
            <a:tailEnd len="med" w="med" type="none"/>
          </a:ln>
        </p:spPr>
      </p:cxnSp>
      <p:cxnSp>
        <p:nvCxnSpPr>
          <p:cNvPr id="343" name="Google Shape;343;g2e281974c91_0_103"/>
          <p:cNvCxnSpPr>
            <a:stCxn id="314" idx="2"/>
            <a:endCxn id="325" idx="0"/>
          </p:cNvCxnSpPr>
          <p:nvPr/>
        </p:nvCxnSpPr>
        <p:spPr>
          <a:xfrm flipH="1">
            <a:off x="5954800" y="3146175"/>
            <a:ext cx="1890900" cy="1461600"/>
          </a:xfrm>
          <a:prstGeom prst="straightConnector1">
            <a:avLst/>
          </a:prstGeom>
          <a:noFill/>
          <a:ln cap="flat" cmpd="sng" w="76200">
            <a:solidFill>
              <a:srgbClr val="6AA84F"/>
            </a:solidFill>
            <a:prstDash val="solid"/>
            <a:round/>
            <a:headEnd len="med" w="med" type="none"/>
            <a:tailEnd len="med" w="med" type="none"/>
          </a:ln>
        </p:spPr>
      </p:cxnSp>
      <p:cxnSp>
        <p:nvCxnSpPr>
          <p:cNvPr id="344" name="Google Shape;344;g2e281974c91_0_103"/>
          <p:cNvCxnSpPr>
            <a:stCxn id="329" idx="2"/>
            <a:endCxn id="324" idx="0"/>
          </p:cNvCxnSpPr>
          <p:nvPr/>
        </p:nvCxnSpPr>
        <p:spPr>
          <a:xfrm>
            <a:off x="8526400" y="3146175"/>
            <a:ext cx="1191900" cy="1461600"/>
          </a:xfrm>
          <a:prstGeom prst="straightConnector1">
            <a:avLst/>
          </a:prstGeom>
          <a:noFill/>
          <a:ln cap="flat" cmpd="sng" w="76200">
            <a:solidFill>
              <a:srgbClr val="6AA84F"/>
            </a:solidFill>
            <a:prstDash val="solid"/>
            <a:round/>
            <a:headEnd len="med" w="med" type="none"/>
            <a:tailEnd len="med" w="med" type="none"/>
          </a:ln>
        </p:spPr>
      </p:cxnSp>
      <p:cxnSp>
        <p:nvCxnSpPr>
          <p:cNvPr id="345" name="Google Shape;345;g2e281974c91_0_103"/>
          <p:cNvCxnSpPr>
            <a:stCxn id="329" idx="2"/>
            <a:endCxn id="323" idx="0"/>
          </p:cNvCxnSpPr>
          <p:nvPr/>
        </p:nvCxnSpPr>
        <p:spPr>
          <a:xfrm flipH="1">
            <a:off x="8215900" y="3146175"/>
            <a:ext cx="310500" cy="1461600"/>
          </a:xfrm>
          <a:prstGeom prst="straightConnector1">
            <a:avLst/>
          </a:prstGeom>
          <a:noFill/>
          <a:ln cap="flat" cmpd="sng" w="76200">
            <a:solidFill>
              <a:srgbClr val="6AA84F"/>
            </a:solidFill>
            <a:prstDash val="solid"/>
            <a:round/>
            <a:headEnd len="med" w="med" type="none"/>
            <a:tailEnd len="med" w="med" type="none"/>
          </a:ln>
        </p:spPr>
      </p:cxnSp>
      <p:cxnSp>
        <p:nvCxnSpPr>
          <p:cNvPr id="346" name="Google Shape;346;g2e281974c91_0_103"/>
          <p:cNvCxnSpPr>
            <a:stCxn id="329" idx="2"/>
            <a:endCxn id="322" idx="0"/>
          </p:cNvCxnSpPr>
          <p:nvPr/>
        </p:nvCxnSpPr>
        <p:spPr>
          <a:xfrm>
            <a:off x="8526400" y="3146175"/>
            <a:ext cx="440700" cy="1461600"/>
          </a:xfrm>
          <a:prstGeom prst="straightConnector1">
            <a:avLst/>
          </a:prstGeom>
          <a:noFill/>
          <a:ln cap="flat" cmpd="sng" w="76200">
            <a:solidFill>
              <a:srgbClr val="6AA84F"/>
            </a:solidFill>
            <a:prstDash val="solid"/>
            <a:round/>
            <a:headEnd len="med" w="med" type="none"/>
            <a:tailEnd len="med" w="med" type="none"/>
          </a:ln>
        </p:spPr>
      </p:cxnSp>
      <p:sp>
        <p:nvSpPr>
          <p:cNvPr id="347" name="Google Shape;347;g2e281974c91_0_103"/>
          <p:cNvSpPr txBox="1"/>
          <p:nvPr/>
        </p:nvSpPr>
        <p:spPr>
          <a:xfrm>
            <a:off x="0" y="-19275"/>
            <a:ext cx="4416900" cy="53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b="1" lang="ja-JP" sz="2298">
                <a:solidFill>
                  <a:schemeClr val="dk1"/>
                </a:solidFill>
                <a:latin typeface="Calibri"/>
                <a:ea typeface="Calibri"/>
                <a:cs typeface="Calibri"/>
                <a:sym typeface="Calibri"/>
              </a:rPr>
              <a:t>B-tree インデックス</a:t>
            </a:r>
            <a:endParaRPr sz="30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351" name="Shape 351"/>
        <p:cNvGrpSpPr/>
        <p:nvPr/>
      </p:nvGrpSpPr>
      <p:grpSpPr>
        <a:xfrm>
          <a:off x="0" y="0"/>
          <a:ext cx="0" cy="0"/>
          <a:chOff x="0" y="0"/>
          <a:chExt cx="0" cy="0"/>
        </a:xfrm>
      </p:grpSpPr>
      <p:sp>
        <p:nvSpPr>
          <p:cNvPr id="352" name="Google Shape;352;g2e2d17292f4_0_1946"/>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sp>
        <p:nvSpPr>
          <p:cNvPr id="353" name="Google Shape;353;g2e2d17292f4_0_1946"/>
          <p:cNvSpPr txBox="1"/>
          <p:nvPr/>
        </p:nvSpPr>
        <p:spPr>
          <a:xfrm>
            <a:off x="3090325" y="2576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rgbClr val="FF0000"/>
                </a:solidFill>
              </a:rPr>
              <a:t>C</a:t>
            </a:r>
            <a:endParaRPr b="1" sz="4300">
              <a:solidFill>
                <a:srgbClr val="FF0000"/>
              </a:solidFill>
            </a:endParaRPr>
          </a:p>
        </p:txBody>
      </p:sp>
      <p:sp>
        <p:nvSpPr>
          <p:cNvPr id="354" name="Google Shape;354;g2e2d17292f4_0_1946"/>
          <p:cNvSpPr txBox="1"/>
          <p:nvPr/>
        </p:nvSpPr>
        <p:spPr>
          <a:xfrm>
            <a:off x="7505350" y="2576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rgbClr val="4A86E8"/>
                </a:solidFill>
              </a:rPr>
              <a:t>I</a:t>
            </a:r>
            <a:endParaRPr b="1" sz="4300">
              <a:solidFill>
                <a:srgbClr val="4A86E8"/>
              </a:solidFill>
            </a:endParaRPr>
          </a:p>
        </p:txBody>
      </p:sp>
      <p:sp>
        <p:nvSpPr>
          <p:cNvPr id="355" name="Google Shape;355;g2e2d17292f4_0_1946"/>
          <p:cNvSpPr txBox="1"/>
          <p:nvPr/>
        </p:nvSpPr>
        <p:spPr>
          <a:xfrm>
            <a:off x="3771025" y="2576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rgbClr val="FF9900"/>
                </a:solidFill>
              </a:rPr>
              <a:t>F</a:t>
            </a:r>
            <a:endParaRPr b="1" sz="4300">
              <a:solidFill>
                <a:srgbClr val="FF9900"/>
              </a:solidFill>
            </a:endParaRPr>
          </a:p>
        </p:txBody>
      </p:sp>
      <p:sp>
        <p:nvSpPr>
          <p:cNvPr id="356" name="Google Shape;356;g2e2d17292f4_0_1946"/>
          <p:cNvSpPr txBox="1"/>
          <p:nvPr/>
        </p:nvSpPr>
        <p:spPr>
          <a:xfrm>
            <a:off x="969613"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A</a:t>
            </a:r>
            <a:endParaRPr b="1" sz="4300">
              <a:solidFill>
                <a:schemeClr val="dk1"/>
              </a:solidFill>
            </a:endParaRPr>
          </a:p>
        </p:txBody>
      </p:sp>
      <p:sp>
        <p:nvSpPr>
          <p:cNvPr id="357" name="Google Shape;357;g2e2d17292f4_0_1946"/>
          <p:cNvSpPr txBox="1"/>
          <p:nvPr/>
        </p:nvSpPr>
        <p:spPr>
          <a:xfrm>
            <a:off x="1728238"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B</a:t>
            </a:r>
            <a:endParaRPr b="1" sz="4300">
              <a:solidFill>
                <a:schemeClr val="dk1"/>
              </a:solidFill>
            </a:endParaRPr>
          </a:p>
        </p:txBody>
      </p:sp>
      <p:sp>
        <p:nvSpPr>
          <p:cNvPr id="358" name="Google Shape;358;g2e2d17292f4_0_1946"/>
          <p:cNvSpPr txBox="1"/>
          <p:nvPr/>
        </p:nvSpPr>
        <p:spPr>
          <a:xfrm>
            <a:off x="2479450"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rgbClr val="FF0000"/>
                </a:solidFill>
              </a:rPr>
              <a:t>C</a:t>
            </a:r>
            <a:endParaRPr b="1" sz="4300">
              <a:solidFill>
                <a:srgbClr val="FF0000"/>
              </a:solidFill>
            </a:endParaRPr>
          </a:p>
        </p:txBody>
      </p:sp>
      <p:sp>
        <p:nvSpPr>
          <p:cNvPr id="359" name="Google Shape;359;g2e2d17292f4_0_1946"/>
          <p:cNvSpPr txBox="1"/>
          <p:nvPr/>
        </p:nvSpPr>
        <p:spPr>
          <a:xfrm>
            <a:off x="3288363"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D</a:t>
            </a:r>
            <a:endParaRPr b="1" sz="4300">
              <a:solidFill>
                <a:schemeClr val="dk1"/>
              </a:solidFill>
            </a:endParaRPr>
          </a:p>
        </p:txBody>
      </p:sp>
      <p:sp>
        <p:nvSpPr>
          <p:cNvPr id="360" name="Google Shape;360;g2e2d17292f4_0_1946"/>
          <p:cNvSpPr txBox="1"/>
          <p:nvPr/>
        </p:nvSpPr>
        <p:spPr>
          <a:xfrm>
            <a:off x="4046988"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E</a:t>
            </a:r>
            <a:endParaRPr b="1" sz="4300">
              <a:solidFill>
                <a:schemeClr val="dk1"/>
              </a:solidFill>
            </a:endParaRPr>
          </a:p>
        </p:txBody>
      </p:sp>
      <p:sp>
        <p:nvSpPr>
          <p:cNvPr id="361" name="Google Shape;361;g2e2d17292f4_0_1946"/>
          <p:cNvSpPr txBox="1"/>
          <p:nvPr/>
        </p:nvSpPr>
        <p:spPr>
          <a:xfrm>
            <a:off x="4798200"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rgbClr val="FF9900"/>
                </a:solidFill>
              </a:rPr>
              <a:t>F</a:t>
            </a:r>
            <a:endParaRPr b="1" sz="4300">
              <a:solidFill>
                <a:srgbClr val="FF9900"/>
              </a:solidFill>
            </a:endParaRPr>
          </a:p>
        </p:txBody>
      </p:sp>
      <p:sp>
        <p:nvSpPr>
          <p:cNvPr id="362" name="Google Shape;362;g2e2d17292f4_0_1946"/>
          <p:cNvSpPr txBox="1"/>
          <p:nvPr/>
        </p:nvSpPr>
        <p:spPr>
          <a:xfrm>
            <a:off x="8626813"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K</a:t>
            </a:r>
            <a:endParaRPr b="1" sz="4300">
              <a:solidFill>
                <a:schemeClr val="dk1"/>
              </a:solidFill>
            </a:endParaRPr>
          </a:p>
        </p:txBody>
      </p:sp>
      <p:sp>
        <p:nvSpPr>
          <p:cNvPr id="363" name="Google Shape;363;g2e2d17292f4_0_1946"/>
          <p:cNvSpPr txBox="1"/>
          <p:nvPr/>
        </p:nvSpPr>
        <p:spPr>
          <a:xfrm>
            <a:off x="7875588"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J</a:t>
            </a:r>
            <a:endParaRPr b="1" sz="4300">
              <a:solidFill>
                <a:schemeClr val="dk1"/>
              </a:solidFill>
            </a:endParaRPr>
          </a:p>
        </p:txBody>
      </p:sp>
      <p:sp>
        <p:nvSpPr>
          <p:cNvPr id="364" name="Google Shape;364;g2e2d17292f4_0_1946"/>
          <p:cNvSpPr txBox="1"/>
          <p:nvPr/>
        </p:nvSpPr>
        <p:spPr>
          <a:xfrm>
            <a:off x="9378025"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L</a:t>
            </a:r>
            <a:endParaRPr b="1" sz="4300">
              <a:solidFill>
                <a:schemeClr val="dk1"/>
              </a:solidFill>
            </a:endParaRPr>
          </a:p>
        </p:txBody>
      </p:sp>
      <p:sp>
        <p:nvSpPr>
          <p:cNvPr id="365" name="Google Shape;365;g2e2d17292f4_0_1946"/>
          <p:cNvSpPr txBox="1"/>
          <p:nvPr/>
        </p:nvSpPr>
        <p:spPr>
          <a:xfrm>
            <a:off x="5614513"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G</a:t>
            </a:r>
            <a:endParaRPr b="1" sz="4300">
              <a:solidFill>
                <a:schemeClr val="dk1"/>
              </a:solidFill>
            </a:endParaRPr>
          </a:p>
        </p:txBody>
      </p:sp>
      <p:sp>
        <p:nvSpPr>
          <p:cNvPr id="366" name="Google Shape;366;g2e2d17292f4_0_1946"/>
          <p:cNvSpPr txBox="1"/>
          <p:nvPr/>
        </p:nvSpPr>
        <p:spPr>
          <a:xfrm>
            <a:off x="6373138"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H</a:t>
            </a:r>
            <a:endParaRPr b="1" sz="4300">
              <a:solidFill>
                <a:schemeClr val="dk1"/>
              </a:solidFill>
            </a:endParaRPr>
          </a:p>
        </p:txBody>
      </p:sp>
      <p:sp>
        <p:nvSpPr>
          <p:cNvPr id="367" name="Google Shape;367;g2e2d17292f4_0_1946"/>
          <p:cNvSpPr txBox="1"/>
          <p:nvPr/>
        </p:nvSpPr>
        <p:spPr>
          <a:xfrm>
            <a:off x="7124350"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rgbClr val="4A86E8"/>
                </a:solidFill>
              </a:rPr>
              <a:t>I</a:t>
            </a:r>
            <a:endParaRPr b="1" sz="4300">
              <a:solidFill>
                <a:srgbClr val="4A86E8"/>
              </a:solidFill>
            </a:endParaRPr>
          </a:p>
        </p:txBody>
      </p:sp>
      <p:sp>
        <p:nvSpPr>
          <p:cNvPr id="368" name="Google Shape;368;g2e2d17292f4_0_1946"/>
          <p:cNvSpPr txBox="1"/>
          <p:nvPr/>
        </p:nvSpPr>
        <p:spPr>
          <a:xfrm>
            <a:off x="10129225"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rgbClr val="9900FF"/>
                </a:solidFill>
              </a:rPr>
              <a:t>M</a:t>
            </a:r>
            <a:endParaRPr b="1" sz="4300">
              <a:solidFill>
                <a:srgbClr val="9900FF"/>
              </a:solidFill>
            </a:endParaRPr>
          </a:p>
        </p:txBody>
      </p:sp>
      <p:sp>
        <p:nvSpPr>
          <p:cNvPr id="369" name="Google Shape;369;g2e2d17292f4_0_1946"/>
          <p:cNvSpPr txBox="1"/>
          <p:nvPr/>
        </p:nvSpPr>
        <p:spPr>
          <a:xfrm>
            <a:off x="8186050" y="2576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rgbClr val="9900FF"/>
                </a:solidFill>
              </a:rPr>
              <a:t>M</a:t>
            </a:r>
            <a:endParaRPr b="1" sz="4300">
              <a:solidFill>
                <a:srgbClr val="9900FF"/>
              </a:solidFill>
            </a:endParaRPr>
          </a:p>
        </p:txBody>
      </p:sp>
      <p:sp>
        <p:nvSpPr>
          <p:cNvPr id="370" name="Google Shape;370;g2e2d17292f4_0_1946"/>
          <p:cNvSpPr txBox="1"/>
          <p:nvPr/>
        </p:nvSpPr>
        <p:spPr>
          <a:xfrm>
            <a:off x="5138550" y="9465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accent4"/>
                </a:solidFill>
              </a:rPr>
              <a:t>F</a:t>
            </a:r>
            <a:endParaRPr b="1" sz="4300">
              <a:solidFill>
                <a:schemeClr val="accent4"/>
              </a:solidFill>
            </a:endParaRPr>
          </a:p>
        </p:txBody>
      </p:sp>
      <p:sp>
        <p:nvSpPr>
          <p:cNvPr id="371" name="Google Shape;371;g2e2d17292f4_0_1946"/>
          <p:cNvSpPr txBox="1"/>
          <p:nvPr/>
        </p:nvSpPr>
        <p:spPr>
          <a:xfrm>
            <a:off x="5819238" y="9465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rgbClr val="9900FF"/>
                </a:solidFill>
              </a:rPr>
              <a:t>M</a:t>
            </a:r>
            <a:endParaRPr b="1" sz="4300">
              <a:solidFill>
                <a:srgbClr val="9900FF"/>
              </a:solidFill>
            </a:endParaRPr>
          </a:p>
        </p:txBody>
      </p:sp>
      <p:cxnSp>
        <p:nvCxnSpPr>
          <p:cNvPr id="372" name="Google Shape;372;g2e2d17292f4_0_1946"/>
          <p:cNvCxnSpPr/>
          <p:nvPr/>
        </p:nvCxnSpPr>
        <p:spPr>
          <a:xfrm>
            <a:off x="5881425" y="1537750"/>
            <a:ext cx="2265600" cy="1014900"/>
          </a:xfrm>
          <a:prstGeom prst="straightConnector1">
            <a:avLst/>
          </a:prstGeom>
          <a:noFill/>
          <a:ln cap="flat" cmpd="sng" w="76200">
            <a:solidFill>
              <a:srgbClr val="6AA84F"/>
            </a:solidFill>
            <a:prstDash val="solid"/>
            <a:round/>
            <a:headEnd len="med" w="med" type="none"/>
            <a:tailEnd len="med" w="med" type="none"/>
          </a:ln>
        </p:spPr>
      </p:cxnSp>
      <p:cxnSp>
        <p:nvCxnSpPr>
          <p:cNvPr id="373" name="Google Shape;373;g2e2d17292f4_0_1946"/>
          <p:cNvCxnSpPr/>
          <p:nvPr/>
        </p:nvCxnSpPr>
        <p:spPr>
          <a:xfrm flipH="1">
            <a:off x="3981650" y="1513000"/>
            <a:ext cx="1825500" cy="1052400"/>
          </a:xfrm>
          <a:prstGeom prst="straightConnector1">
            <a:avLst/>
          </a:prstGeom>
          <a:noFill/>
          <a:ln cap="flat" cmpd="sng" w="76200">
            <a:solidFill>
              <a:srgbClr val="6AA84F"/>
            </a:solidFill>
            <a:prstDash val="solid"/>
            <a:round/>
            <a:headEnd len="med" w="med" type="none"/>
            <a:tailEnd len="med" w="med" type="none"/>
          </a:ln>
        </p:spPr>
      </p:cxnSp>
      <p:cxnSp>
        <p:nvCxnSpPr>
          <p:cNvPr id="374" name="Google Shape;374;g2e2d17292f4_0_1946"/>
          <p:cNvCxnSpPr>
            <a:stCxn id="353" idx="2"/>
            <a:endCxn id="358" idx="0"/>
          </p:cNvCxnSpPr>
          <p:nvPr/>
        </p:nvCxnSpPr>
        <p:spPr>
          <a:xfrm flipH="1">
            <a:off x="2819875" y="3146175"/>
            <a:ext cx="610800" cy="1461600"/>
          </a:xfrm>
          <a:prstGeom prst="straightConnector1">
            <a:avLst/>
          </a:prstGeom>
          <a:noFill/>
          <a:ln cap="flat" cmpd="sng" w="76200">
            <a:solidFill>
              <a:srgbClr val="6AA84F"/>
            </a:solidFill>
            <a:prstDash val="solid"/>
            <a:round/>
            <a:headEnd len="med" w="med" type="none"/>
            <a:tailEnd len="med" w="med" type="none"/>
          </a:ln>
        </p:spPr>
      </p:cxnSp>
      <p:cxnSp>
        <p:nvCxnSpPr>
          <p:cNvPr id="375" name="Google Shape;375;g2e2d17292f4_0_1946"/>
          <p:cNvCxnSpPr>
            <a:endCxn id="361" idx="0"/>
          </p:cNvCxnSpPr>
          <p:nvPr/>
        </p:nvCxnSpPr>
        <p:spPr>
          <a:xfrm>
            <a:off x="4335450" y="3146175"/>
            <a:ext cx="803100" cy="1461600"/>
          </a:xfrm>
          <a:prstGeom prst="straightConnector1">
            <a:avLst/>
          </a:prstGeom>
          <a:noFill/>
          <a:ln cap="flat" cmpd="sng" w="76200">
            <a:solidFill>
              <a:srgbClr val="6AA84F"/>
            </a:solidFill>
            <a:prstDash val="solid"/>
            <a:round/>
            <a:headEnd len="med" w="med" type="none"/>
            <a:tailEnd len="med" w="med" type="none"/>
          </a:ln>
        </p:spPr>
      </p:cxnSp>
      <p:cxnSp>
        <p:nvCxnSpPr>
          <p:cNvPr id="376" name="Google Shape;376;g2e2d17292f4_0_1946"/>
          <p:cNvCxnSpPr>
            <a:stCxn id="354" idx="2"/>
            <a:endCxn id="367" idx="0"/>
          </p:cNvCxnSpPr>
          <p:nvPr/>
        </p:nvCxnSpPr>
        <p:spPr>
          <a:xfrm flipH="1">
            <a:off x="7464700" y="3146175"/>
            <a:ext cx="381000" cy="1461600"/>
          </a:xfrm>
          <a:prstGeom prst="straightConnector1">
            <a:avLst/>
          </a:prstGeom>
          <a:noFill/>
          <a:ln cap="flat" cmpd="sng" w="76200">
            <a:solidFill>
              <a:srgbClr val="6AA84F"/>
            </a:solidFill>
            <a:prstDash val="solid"/>
            <a:round/>
            <a:headEnd len="med" w="med" type="none"/>
            <a:tailEnd len="med" w="med" type="none"/>
          </a:ln>
        </p:spPr>
      </p:cxnSp>
      <p:cxnSp>
        <p:nvCxnSpPr>
          <p:cNvPr id="377" name="Google Shape;377;g2e2d17292f4_0_1946"/>
          <p:cNvCxnSpPr>
            <a:stCxn id="369" idx="2"/>
            <a:endCxn id="368" idx="0"/>
          </p:cNvCxnSpPr>
          <p:nvPr/>
        </p:nvCxnSpPr>
        <p:spPr>
          <a:xfrm>
            <a:off x="8526400" y="3146175"/>
            <a:ext cx="1943100" cy="1461600"/>
          </a:xfrm>
          <a:prstGeom prst="straightConnector1">
            <a:avLst/>
          </a:prstGeom>
          <a:noFill/>
          <a:ln cap="flat" cmpd="sng" w="76200">
            <a:solidFill>
              <a:srgbClr val="6AA84F"/>
            </a:solidFill>
            <a:prstDash val="solid"/>
            <a:round/>
            <a:headEnd len="med" w="med" type="none"/>
            <a:tailEnd len="med" w="med" type="none"/>
          </a:ln>
        </p:spPr>
      </p:cxnSp>
      <p:cxnSp>
        <p:nvCxnSpPr>
          <p:cNvPr id="378" name="Google Shape;378;g2e2d17292f4_0_1946"/>
          <p:cNvCxnSpPr>
            <a:stCxn id="353" idx="2"/>
            <a:endCxn id="357" idx="0"/>
          </p:cNvCxnSpPr>
          <p:nvPr/>
        </p:nvCxnSpPr>
        <p:spPr>
          <a:xfrm flipH="1">
            <a:off x="2068675" y="3146175"/>
            <a:ext cx="1362000" cy="1461600"/>
          </a:xfrm>
          <a:prstGeom prst="straightConnector1">
            <a:avLst/>
          </a:prstGeom>
          <a:noFill/>
          <a:ln cap="flat" cmpd="sng" w="76200">
            <a:solidFill>
              <a:srgbClr val="6AA84F"/>
            </a:solidFill>
            <a:prstDash val="solid"/>
            <a:round/>
            <a:headEnd len="med" w="med" type="none"/>
            <a:tailEnd len="med" w="med" type="none"/>
          </a:ln>
        </p:spPr>
      </p:cxnSp>
      <p:cxnSp>
        <p:nvCxnSpPr>
          <p:cNvPr id="379" name="Google Shape;379;g2e2d17292f4_0_1946"/>
          <p:cNvCxnSpPr>
            <a:stCxn id="353" idx="2"/>
            <a:endCxn id="356" idx="0"/>
          </p:cNvCxnSpPr>
          <p:nvPr/>
        </p:nvCxnSpPr>
        <p:spPr>
          <a:xfrm flipH="1">
            <a:off x="1309975" y="3146175"/>
            <a:ext cx="2120700" cy="1461600"/>
          </a:xfrm>
          <a:prstGeom prst="straightConnector1">
            <a:avLst/>
          </a:prstGeom>
          <a:noFill/>
          <a:ln cap="flat" cmpd="sng" w="76200">
            <a:solidFill>
              <a:srgbClr val="6AA84F"/>
            </a:solidFill>
            <a:prstDash val="solid"/>
            <a:round/>
            <a:headEnd len="med" w="med" type="none"/>
            <a:tailEnd len="med" w="med" type="none"/>
          </a:ln>
        </p:spPr>
      </p:cxnSp>
      <p:cxnSp>
        <p:nvCxnSpPr>
          <p:cNvPr id="380" name="Google Shape;380;g2e2d17292f4_0_1946"/>
          <p:cNvCxnSpPr>
            <a:stCxn id="355" idx="2"/>
            <a:endCxn id="360" idx="0"/>
          </p:cNvCxnSpPr>
          <p:nvPr/>
        </p:nvCxnSpPr>
        <p:spPr>
          <a:xfrm>
            <a:off x="4111375" y="3146175"/>
            <a:ext cx="276000" cy="1461600"/>
          </a:xfrm>
          <a:prstGeom prst="straightConnector1">
            <a:avLst/>
          </a:prstGeom>
          <a:noFill/>
          <a:ln cap="flat" cmpd="sng" w="76200">
            <a:solidFill>
              <a:srgbClr val="6AA84F"/>
            </a:solidFill>
            <a:prstDash val="solid"/>
            <a:round/>
            <a:headEnd len="med" w="med" type="none"/>
            <a:tailEnd len="med" w="med" type="none"/>
          </a:ln>
        </p:spPr>
      </p:cxnSp>
      <p:cxnSp>
        <p:nvCxnSpPr>
          <p:cNvPr id="381" name="Google Shape;381;g2e2d17292f4_0_1946"/>
          <p:cNvCxnSpPr>
            <a:stCxn id="355" idx="2"/>
            <a:endCxn id="359" idx="0"/>
          </p:cNvCxnSpPr>
          <p:nvPr/>
        </p:nvCxnSpPr>
        <p:spPr>
          <a:xfrm flipH="1">
            <a:off x="3628675" y="3146175"/>
            <a:ext cx="482700" cy="1461600"/>
          </a:xfrm>
          <a:prstGeom prst="straightConnector1">
            <a:avLst/>
          </a:prstGeom>
          <a:noFill/>
          <a:ln cap="flat" cmpd="sng" w="76200">
            <a:solidFill>
              <a:srgbClr val="6AA84F"/>
            </a:solidFill>
            <a:prstDash val="solid"/>
            <a:round/>
            <a:headEnd len="med" w="med" type="none"/>
            <a:tailEnd len="med" w="med" type="none"/>
          </a:ln>
        </p:spPr>
      </p:cxnSp>
      <p:cxnSp>
        <p:nvCxnSpPr>
          <p:cNvPr id="382" name="Google Shape;382;g2e2d17292f4_0_1946"/>
          <p:cNvCxnSpPr>
            <a:stCxn id="354" idx="2"/>
            <a:endCxn id="366" idx="0"/>
          </p:cNvCxnSpPr>
          <p:nvPr/>
        </p:nvCxnSpPr>
        <p:spPr>
          <a:xfrm flipH="1">
            <a:off x="6713500" y="3146175"/>
            <a:ext cx="1132200" cy="1461600"/>
          </a:xfrm>
          <a:prstGeom prst="straightConnector1">
            <a:avLst/>
          </a:prstGeom>
          <a:noFill/>
          <a:ln cap="flat" cmpd="sng" w="76200">
            <a:solidFill>
              <a:srgbClr val="6AA84F"/>
            </a:solidFill>
            <a:prstDash val="solid"/>
            <a:round/>
            <a:headEnd len="med" w="med" type="none"/>
            <a:tailEnd len="med" w="med" type="none"/>
          </a:ln>
        </p:spPr>
      </p:cxnSp>
      <p:cxnSp>
        <p:nvCxnSpPr>
          <p:cNvPr id="383" name="Google Shape;383;g2e2d17292f4_0_1946"/>
          <p:cNvCxnSpPr>
            <a:stCxn id="354" idx="2"/>
            <a:endCxn id="365" idx="0"/>
          </p:cNvCxnSpPr>
          <p:nvPr/>
        </p:nvCxnSpPr>
        <p:spPr>
          <a:xfrm flipH="1">
            <a:off x="5954800" y="3146175"/>
            <a:ext cx="1890900" cy="1461600"/>
          </a:xfrm>
          <a:prstGeom prst="straightConnector1">
            <a:avLst/>
          </a:prstGeom>
          <a:noFill/>
          <a:ln cap="flat" cmpd="sng" w="76200">
            <a:solidFill>
              <a:srgbClr val="6AA84F"/>
            </a:solidFill>
            <a:prstDash val="solid"/>
            <a:round/>
            <a:headEnd len="med" w="med" type="none"/>
            <a:tailEnd len="med" w="med" type="none"/>
          </a:ln>
        </p:spPr>
      </p:cxnSp>
      <p:cxnSp>
        <p:nvCxnSpPr>
          <p:cNvPr id="384" name="Google Shape;384;g2e2d17292f4_0_1946"/>
          <p:cNvCxnSpPr>
            <a:stCxn id="369" idx="2"/>
            <a:endCxn id="364" idx="0"/>
          </p:cNvCxnSpPr>
          <p:nvPr/>
        </p:nvCxnSpPr>
        <p:spPr>
          <a:xfrm>
            <a:off x="8526400" y="3146175"/>
            <a:ext cx="1191900" cy="1461600"/>
          </a:xfrm>
          <a:prstGeom prst="straightConnector1">
            <a:avLst/>
          </a:prstGeom>
          <a:noFill/>
          <a:ln cap="flat" cmpd="sng" w="76200">
            <a:solidFill>
              <a:srgbClr val="6AA84F"/>
            </a:solidFill>
            <a:prstDash val="solid"/>
            <a:round/>
            <a:headEnd len="med" w="med" type="none"/>
            <a:tailEnd len="med" w="med" type="none"/>
          </a:ln>
        </p:spPr>
      </p:cxnSp>
      <p:cxnSp>
        <p:nvCxnSpPr>
          <p:cNvPr id="385" name="Google Shape;385;g2e2d17292f4_0_1946"/>
          <p:cNvCxnSpPr>
            <a:stCxn id="369" idx="2"/>
            <a:endCxn id="363" idx="0"/>
          </p:cNvCxnSpPr>
          <p:nvPr/>
        </p:nvCxnSpPr>
        <p:spPr>
          <a:xfrm flipH="1">
            <a:off x="8215900" y="3146175"/>
            <a:ext cx="310500" cy="1461600"/>
          </a:xfrm>
          <a:prstGeom prst="straightConnector1">
            <a:avLst/>
          </a:prstGeom>
          <a:noFill/>
          <a:ln cap="flat" cmpd="sng" w="76200">
            <a:solidFill>
              <a:srgbClr val="6AA84F"/>
            </a:solidFill>
            <a:prstDash val="solid"/>
            <a:round/>
            <a:headEnd len="med" w="med" type="none"/>
            <a:tailEnd len="med" w="med" type="none"/>
          </a:ln>
        </p:spPr>
      </p:cxnSp>
      <p:cxnSp>
        <p:nvCxnSpPr>
          <p:cNvPr id="386" name="Google Shape;386;g2e2d17292f4_0_1946"/>
          <p:cNvCxnSpPr>
            <a:stCxn id="369" idx="2"/>
            <a:endCxn id="362" idx="0"/>
          </p:cNvCxnSpPr>
          <p:nvPr/>
        </p:nvCxnSpPr>
        <p:spPr>
          <a:xfrm>
            <a:off x="8526400" y="3146175"/>
            <a:ext cx="440700" cy="1461600"/>
          </a:xfrm>
          <a:prstGeom prst="straightConnector1">
            <a:avLst/>
          </a:prstGeom>
          <a:noFill/>
          <a:ln cap="flat" cmpd="sng" w="76200">
            <a:solidFill>
              <a:srgbClr val="6AA84F"/>
            </a:solidFill>
            <a:prstDash val="solid"/>
            <a:round/>
            <a:headEnd len="med" w="med" type="none"/>
            <a:tailEnd len="med" w="med" type="none"/>
          </a:ln>
        </p:spPr>
      </p:cxnSp>
      <p:sp>
        <p:nvSpPr>
          <p:cNvPr id="387" name="Google Shape;387;g2e2d17292f4_0_1946"/>
          <p:cNvSpPr txBox="1"/>
          <p:nvPr/>
        </p:nvSpPr>
        <p:spPr>
          <a:xfrm>
            <a:off x="0" y="-19275"/>
            <a:ext cx="4416900" cy="53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b="1" lang="ja-JP" sz="2298">
                <a:solidFill>
                  <a:schemeClr val="dk1"/>
                </a:solidFill>
                <a:latin typeface="Calibri"/>
                <a:ea typeface="Calibri"/>
                <a:cs typeface="Calibri"/>
                <a:sym typeface="Calibri"/>
              </a:rPr>
              <a:t>B-tree インデックス</a:t>
            </a:r>
            <a:endParaRPr sz="3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391" name="Shape 391"/>
        <p:cNvGrpSpPr/>
        <p:nvPr/>
      </p:nvGrpSpPr>
      <p:grpSpPr>
        <a:xfrm>
          <a:off x="0" y="0"/>
          <a:ext cx="0" cy="0"/>
          <a:chOff x="0" y="0"/>
          <a:chExt cx="0" cy="0"/>
        </a:xfrm>
      </p:grpSpPr>
      <p:sp>
        <p:nvSpPr>
          <p:cNvPr id="392" name="Google Shape;392;g2e2d17292f4_0_1984"/>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sp>
        <p:nvSpPr>
          <p:cNvPr id="393" name="Google Shape;393;g2e2d17292f4_0_1984"/>
          <p:cNvSpPr txBox="1"/>
          <p:nvPr/>
        </p:nvSpPr>
        <p:spPr>
          <a:xfrm>
            <a:off x="3090325" y="2576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C</a:t>
            </a:r>
            <a:endParaRPr b="1" sz="4300">
              <a:solidFill>
                <a:schemeClr val="dk1"/>
              </a:solidFill>
            </a:endParaRPr>
          </a:p>
        </p:txBody>
      </p:sp>
      <p:sp>
        <p:nvSpPr>
          <p:cNvPr id="394" name="Google Shape;394;g2e2d17292f4_0_1984"/>
          <p:cNvSpPr txBox="1"/>
          <p:nvPr/>
        </p:nvSpPr>
        <p:spPr>
          <a:xfrm>
            <a:off x="7505350" y="2576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I</a:t>
            </a:r>
            <a:endParaRPr b="1" sz="4300">
              <a:solidFill>
                <a:schemeClr val="dk1"/>
              </a:solidFill>
            </a:endParaRPr>
          </a:p>
        </p:txBody>
      </p:sp>
      <p:sp>
        <p:nvSpPr>
          <p:cNvPr id="395" name="Google Shape;395;g2e2d17292f4_0_1984"/>
          <p:cNvSpPr txBox="1"/>
          <p:nvPr/>
        </p:nvSpPr>
        <p:spPr>
          <a:xfrm>
            <a:off x="3771025" y="2576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F</a:t>
            </a:r>
            <a:endParaRPr b="1" sz="4300">
              <a:solidFill>
                <a:schemeClr val="dk1"/>
              </a:solidFill>
            </a:endParaRPr>
          </a:p>
        </p:txBody>
      </p:sp>
      <p:sp>
        <p:nvSpPr>
          <p:cNvPr id="396" name="Google Shape;396;g2e2d17292f4_0_1984"/>
          <p:cNvSpPr txBox="1"/>
          <p:nvPr/>
        </p:nvSpPr>
        <p:spPr>
          <a:xfrm>
            <a:off x="969613"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A</a:t>
            </a:r>
            <a:endParaRPr b="1" sz="4300">
              <a:solidFill>
                <a:schemeClr val="dk1"/>
              </a:solidFill>
            </a:endParaRPr>
          </a:p>
        </p:txBody>
      </p:sp>
      <p:sp>
        <p:nvSpPr>
          <p:cNvPr id="397" name="Google Shape;397;g2e2d17292f4_0_1984"/>
          <p:cNvSpPr txBox="1"/>
          <p:nvPr/>
        </p:nvSpPr>
        <p:spPr>
          <a:xfrm>
            <a:off x="1728238"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B</a:t>
            </a:r>
            <a:endParaRPr b="1" sz="4300">
              <a:solidFill>
                <a:schemeClr val="dk1"/>
              </a:solidFill>
            </a:endParaRPr>
          </a:p>
        </p:txBody>
      </p:sp>
      <p:sp>
        <p:nvSpPr>
          <p:cNvPr id="398" name="Google Shape;398;g2e2d17292f4_0_1984"/>
          <p:cNvSpPr txBox="1"/>
          <p:nvPr/>
        </p:nvSpPr>
        <p:spPr>
          <a:xfrm>
            <a:off x="2479450"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C</a:t>
            </a:r>
            <a:endParaRPr b="1" sz="4300">
              <a:solidFill>
                <a:schemeClr val="dk1"/>
              </a:solidFill>
            </a:endParaRPr>
          </a:p>
        </p:txBody>
      </p:sp>
      <p:sp>
        <p:nvSpPr>
          <p:cNvPr id="399" name="Google Shape;399;g2e2d17292f4_0_1984"/>
          <p:cNvSpPr txBox="1"/>
          <p:nvPr/>
        </p:nvSpPr>
        <p:spPr>
          <a:xfrm>
            <a:off x="3288363"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D</a:t>
            </a:r>
            <a:endParaRPr b="1" sz="4300">
              <a:solidFill>
                <a:schemeClr val="dk1"/>
              </a:solidFill>
            </a:endParaRPr>
          </a:p>
        </p:txBody>
      </p:sp>
      <p:sp>
        <p:nvSpPr>
          <p:cNvPr id="400" name="Google Shape;400;g2e2d17292f4_0_1984"/>
          <p:cNvSpPr txBox="1"/>
          <p:nvPr/>
        </p:nvSpPr>
        <p:spPr>
          <a:xfrm>
            <a:off x="4046988"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E</a:t>
            </a:r>
            <a:endParaRPr b="1" sz="4300">
              <a:solidFill>
                <a:schemeClr val="dk1"/>
              </a:solidFill>
            </a:endParaRPr>
          </a:p>
        </p:txBody>
      </p:sp>
      <p:sp>
        <p:nvSpPr>
          <p:cNvPr id="401" name="Google Shape;401;g2e2d17292f4_0_1984"/>
          <p:cNvSpPr txBox="1"/>
          <p:nvPr/>
        </p:nvSpPr>
        <p:spPr>
          <a:xfrm>
            <a:off x="4798200"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F</a:t>
            </a:r>
            <a:endParaRPr b="1" sz="4300">
              <a:solidFill>
                <a:schemeClr val="dk1"/>
              </a:solidFill>
            </a:endParaRPr>
          </a:p>
        </p:txBody>
      </p:sp>
      <p:sp>
        <p:nvSpPr>
          <p:cNvPr id="402" name="Google Shape;402;g2e2d17292f4_0_1984"/>
          <p:cNvSpPr txBox="1"/>
          <p:nvPr/>
        </p:nvSpPr>
        <p:spPr>
          <a:xfrm>
            <a:off x="8626813"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K</a:t>
            </a:r>
            <a:endParaRPr b="1" sz="4300">
              <a:solidFill>
                <a:schemeClr val="dk1"/>
              </a:solidFill>
            </a:endParaRPr>
          </a:p>
        </p:txBody>
      </p:sp>
      <p:sp>
        <p:nvSpPr>
          <p:cNvPr id="403" name="Google Shape;403;g2e2d17292f4_0_1984"/>
          <p:cNvSpPr txBox="1"/>
          <p:nvPr/>
        </p:nvSpPr>
        <p:spPr>
          <a:xfrm>
            <a:off x="7875588"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J</a:t>
            </a:r>
            <a:endParaRPr b="1" sz="4300">
              <a:solidFill>
                <a:schemeClr val="dk1"/>
              </a:solidFill>
            </a:endParaRPr>
          </a:p>
        </p:txBody>
      </p:sp>
      <p:sp>
        <p:nvSpPr>
          <p:cNvPr id="404" name="Google Shape;404;g2e2d17292f4_0_1984"/>
          <p:cNvSpPr txBox="1"/>
          <p:nvPr/>
        </p:nvSpPr>
        <p:spPr>
          <a:xfrm>
            <a:off x="9378025"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L</a:t>
            </a:r>
            <a:endParaRPr b="1" sz="4300">
              <a:solidFill>
                <a:schemeClr val="dk1"/>
              </a:solidFill>
            </a:endParaRPr>
          </a:p>
        </p:txBody>
      </p:sp>
      <p:sp>
        <p:nvSpPr>
          <p:cNvPr id="405" name="Google Shape;405;g2e2d17292f4_0_1984"/>
          <p:cNvSpPr txBox="1"/>
          <p:nvPr/>
        </p:nvSpPr>
        <p:spPr>
          <a:xfrm>
            <a:off x="5614513"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G</a:t>
            </a:r>
            <a:endParaRPr b="1" sz="4300">
              <a:solidFill>
                <a:schemeClr val="dk1"/>
              </a:solidFill>
            </a:endParaRPr>
          </a:p>
        </p:txBody>
      </p:sp>
      <p:sp>
        <p:nvSpPr>
          <p:cNvPr id="406" name="Google Shape;406;g2e2d17292f4_0_1984"/>
          <p:cNvSpPr txBox="1"/>
          <p:nvPr/>
        </p:nvSpPr>
        <p:spPr>
          <a:xfrm>
            <a:off x="6373138"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H</a:t>
            </a:r>
            <a:endParaRPr b="1" sz="4300">
              <a:solidFill>
                <a:schemeClr val="dk1"/>
              </a:solidFill>
            </a:endParaRPr>
          </a:p>
        </p:txBody>
      </p:sp>
      <p:sp>
        <p:nvSpPr>
          <p:cNvPr id="407" name="Google Shape;407;g2e2d17292f4_0_1984"/>
          <p:cNvSpPr txBox="1"/>
          <p:nvPr/>
        </p:nvSpPr>
        <p:spPr>
          <a:xfrm>
            <a:off x="7124350"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I</a:t>
            </a:r>
            <a:endParaRPr b="1" sz="4300">
              <a:solidFill>
                <a:schemeClr val="dk1"/>
              </a:solidFill>
            </a:endParaRPr>
          </a:p>
        </p:txBody>
      </p:sp>
      <p:sp>
        <p:nvSpPr>
          <p:cNvPr id="408" name="Google Shape;408;g2e2d17292f4_0_1984"/>
          <p:cNvSpPr txBox="1"/>
          <p:nvPr/>
        </p:nvSpPr>
        <p:spPr>
          <a:xfrm>
            <a:off x="10129225"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M</a:t>
            </a:r>
            <a:endParaRPr b="1" sz="4300">
              <a:solidFill>
                <a:schemeClr val="dk1"/>
              </a:solidFill>
            </a:endParaRPr>
          </a:p>
        </p:txBody>
      </p:sp>
      <p:sp>
        <p:nvSpPr>
          <p:cNvPr id="409" name="Google Shape;409;g2e2d17292f4_0_1984"/>
          <p:cNvSpPr txBox="1"/>
          <p:nvPr/>
        </p:nvSpPr>
        <p:spPr>
          <a:xfrm>
            <a:off x="8186050" y="2576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M</a:t>
            </a:r>
            <a:endParaRPr b="1" sz="4300">
              <a:solidFill>
                <a:schemeClr val="dk1"/>
              </a:solidFill>
            </a:endParaRPr>
          </a:p>
        </p:txBody>
      </p:sp>
      <p:sp>
        <p:nvSpPr>
          <p:cNvPr id="410" name="Google Shape;410;g2e2d17292f4_0_1984"/>
          <p:cNvSpPr txBox="1"/>
          <p:nvPr/>
        </p:nvSpPr>
        <p:spPr>
          <a:xfrm>
            <a:off x="5138550" y="9465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F</a:t>
            </a:r>
            <a:endParaRPr b="1" sz="4300">
              <a:solidFill>
                <a:schemeClr val="dk1"/>
              </a:solidFill>
            </a:endParaRPr>
          </a:p>
        </p:txBody>
      </p:sp>
      <p:sp>
        <p:nvSpPr>
          <p:cNvPr id="411" name="Google Shape;411;g2e2d17292f4_0_1984"/>
          <p:cNvSpPr txBox="1"/>
          <p:nvPr/>
        </p:nvSpPr>
        <p:spPr>
          <a:xfrm>
            <a:off x="5819238" y="9465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M</a:t>
            </a:r>
            <a:endParaRPr b="1" sz="4300">
              <a:solidFill>
                <a:schemeClr val="dk1"/>
              </a:solidFill>
            </a:endParaRPr>
          </a:p>
        </p:txBody>
      </p:sp>
      <p:cxnSp>
        <p:nvCxnSpPr>
          <p:cNvPr id="412" name="Google Shape;412;g2e2d17292f4_0_1984"/>
          <p:cNvCxnSpPr/>
          <p:nvPr/>
        </p:nvCxnSpPr>
        <p:spPr>
          <a:xfrm>
            <a:off x="5831925" y="1500625"/>
            <a:ext cx="2315100" cy="1052100"/>
          </a:xfrm>
          <a:prstGeom prst="straightConnector1">
            <a:avLst/>
          </a:prstGeom>
          <a:noFill/>
          <a:ln cap="flat" cmpd="sng" w="76200">
            <a:solidFill>
              <a:srgbClr val="6AA84F"/>
            </a:solidFill>
            <a:prstDash val="solid"/>
            <a:round/>
            <a:headEnd len="med" w="med" type="none"/>
            <a:tailEnd len="med" w="med" type="none"/>
          </a:ln>
        </p:spPr>
      </p:cxnSp>
      <p:cxnSp>
        <p:nvCxnSpPr>
          <p:cNvPr id="413" name="Google Shape;413;g2e2d17292f4_0_1984"/>
          <p:cNvCxnSpPr/>
          <p:nvPr/>
        </p:nvCxnSpPr>
        <p:spPr>
          <a:xfrm flipH="1">
            <a:off x="3981650" y="1500625"/>
            <a:ext cx="1825500" cy="1064700"/>
          </a:xfrm>
          <a:prstGeom prst="straightConnector1">
            <a:avLst/>
          </a:prstGeom>
          <a:noFill/>
          <a:ln cap="flat" cmpd="sng" w="76200">
            <a:solidFill>
              <a:srgbClr val="6AA84F"/>
            </a:solidFill>
            <a:prstDash val="solid"/>
            <a:round/>
            <a:headEnd len="med" w="med" type="none"/>
            <a:tailEnd len="med" w="med" type="none"/>
          </a:ln>
        </p:spPr>
      </p:cxnSp>
      <p:cxnSp>
        <p:nvCxnSpPr>
          <p:cNvPr id="414" name="Google Shape;414;g2e2d17292f4_0_1984"/>
          <p:cNvCxnSpPr>
            <a:stCxn id="393" idx="2"/>
            <a:endCxn id="398" idx="0"/>
          </p:cNvCxnSpPr>
          <p:nvPr/>
        </p:nvCxnSpPr>
        <p:spPr>
          <a:xfrm flipH="1">
            <a:off x="2819875" y="3146175"/>
            <a:ext cx="610800" cy="1461600"/>
          </a:xfrm>
          <a:prstGeom prst="straightConnector1">
            <a:avLst/>
          </a:prstGeom>
          <a:noFill/>
          <a:ln cap="flat" cmpd="sng" w="76200">
            <a:solidFill>
              <a:srgbClr val="6AA84F"/>
            </a:solidFill>
            <a:prstDash val="solid"/>
            <a:round/>
            <a:headEnd len="med" w="med" type="none"/>
            <a:tailEnd len="med" w="med" type="none"/>
          </a:ln>
        </p:spPr>
      </p:cxnSp>
      <p:cxnSp>
        <p:nvCxnSpPr>
          <p:cNvPr id="415" name="Google Shape;415;g2e2d17292f4_0_1984"/>
          <p:cNvCxnSpPr>
            <a:endCxn id="401" idx="0"/>
          </p:cNvCxnSpPr>
          <p:nvPr/>
        </p:nvCxnSpPr>
        <p:spPr>
          <a:xfrm>
            <a:off x="4335450" y="3146175"/>
            <a:ext cx="803100" cy="1461600"/>
          </a:xfrm>
          <a:prstGeom prst="straightConnector1">
            <a:avLst/>
          </a:prstGeom>
          <a:noFill/>
          <a:ln cap="flat" cmpd="sng" w="76200">
            <a:solidFill>
              <a:srgbClr val="6AA84F"/>
            </a:solidFill>
            <a:prstDash val="solid"/>
            <a:round/>
            <a:headEnd len="med" w="med" type="none"/>
            <a:tailEnd len="med" w="med" type="none"/>
          </a:ln>
        </p:spPr>
      </p:cxnSp>
      <p:cxnSp>
        <p:nvCxnSpPr>
          <p:cNvPr id="416" name="Google Shape;416;g2e2d17292f4_0_1984"/>
          <p:cNvCxnSpPr>
            <a:stCxn id="394" idx="2"/>
            <a:endCxn id="407" idx="0"/>
          </p:cNvCxnSpPr>
          <p:nvPr/>
        </p:nvCxnSpPr>
        <p:spPr>
          <a:xfrm flipH="1">
            <a:off x="7464700" y="3146175"/>
            <a:ext cx="381000" cy="1461600"/>
          </a:xfrm>
          <a:prstGeom prst="straightConnector1">
            <a:avLst/>
          </a:prstGeom>
          <a:noFill/>
          <a:ln cap="flat" cmpd="sng" w="76200">
            <a:solidFill>
              <a:srgbClr val="6AA84F"/>
            </a:solidFill>
            <a:prstDash val="solid"/>
            <a:round/>
            <a:headEnd len="med" w="med" type="none"/>
            <a:tailEnd len="med" w="med" type="none"/>
          </a:ln>
        </p:spPr>
      </p:cxnSp>
      <p:cxnSp>
        <p:nvCxnSpPr>
          <p:cNvPr id="417" name="Google Shape;417;g2e2d17292f4_0_1984"/>
          <p:cNvCxnSpPr>
            <a:stCxn id="409" idx="2"/>
            <a:endCxn id="408" idx="0"/>
          </p:cNvCxnSpPr>
          <p:nvPr/>
        </p:nvCxnSpPr>
        <p:spPr>
          <a:xfrm>
            <a:off x="8526400" y="3146175"/>
            <a:ext cx="1943100" cy="1461600"/>
          </a:xfrm>
          <a:prstGeom prst="straightConnector1">
            <a:avLst/>
          </a:prstGeom>
          <a:noFill/>
          <a:ln cap="flat" cmpd="sng" w="76200">
            <a:solidFill>
              <a:srgbClr val="6AA84F"/>
            </a:solidFill>
            <a:prstDash val="solid"/>
            <a:round/>
            <a:headEnd len="med" w="med" type="none"/>
            <a:tailEnd len="med" w="med" type="none"/>
          </a:ln>
        </p:spPr>
      </p:cxnSp>
      <p:cxnSp>
        <p:nvCxnSpPr>
          <p:cNvPr id="418" name="Google Shape;418;g2e2d17292f4_0_1984"/>
          <p:cNvCxnSpPr>
            <a:stCxn id="393" idx="2"/>
            <a:endCxn id="397" idx="0"/>
          </p:cNvCxnSpPr>
          <p:nvPr/>
        </p:nvCxnSpPr>
        <p:spPr>
          <a:xfrm flipH="1">
            <a:off x="2068675" y="3146175"/>
            <a:ext cx="1362000" cy="1461600"/>
          </a:xfrm>
          <a:prstGeom prst="straightConnector1">
            <a:avLst/>
          </a:prstGeom>
          <a:noFill/>
          <a:ln cap="flat" cmpd="sng" w="76200">
            <a:solidFill>
              <a:srgbClr val="6AA84F"/>
            </a:solidFill>
            <a:prstDash val="solid"/>
            <a:round/>
            <a:headEnd len="med" w="med" type="none"/>
            <a:tailEnd len="med" w="med" type="none"/>
          </a:ln>
        </p:spPr>
      </p:cxnSp>
      <p:cxnSp>
        <p:nvCxnSpPr>
          <p:cNvPr id="419" name="Google Shape;419;g2e2d17292f4_0_1984"/>
          <p:cNvCxnSpPr>
            <a:stCxn id="393" idx="2"/>
            <a:endCxn id="396" idx="0"/>
          </p:cNvCxnSpPr>
          <p:nvPr/>
        </p:nvCxnSpPr>
        <p:spPr>
          <a:xfrm flipH="1">
            <a:off x="1309975" y="3146175"/>
            <a:ext cx="2120700" cy="1461600"/>
          </a:xfrm>
          <a:prstGeom prst="straightConnector1">
            <a:avLst/>
          </a:prstGeom>
          <a:noFill/>
          <a:ln cap="flat" cmpd="sng" w="76200">
            <a:solidFill>
              <a:srgbClr val="6AA84F"/>
            </a:solidFill>
            <a:prstDash val="solid"/>
            <a:round/>
            <a:headEnd len="med" w="med" type="none"/>
            <a:tailEnd len="med" w="med" type="none"/>
          </a:ln>
        </p:spPr>
      </p:cxnSp>
      <p:cxnSp>
        <p:nvCxnSpPr>
          <p:cNvPr id="420" name="Google Shape;420;g2e2d17292f4_0_1984"/>
          <p:cNvCxnSpPr>
            <a:stCxn id="395" idx="2"/>
            <a:endCxn id="400" idx="0"/>
          </p:cNvCxnSpPr>
          <p:nvPr/>
        </p:nvCxnSpPr>
        <p:spPr>
          <a:xfrm>
            <a:off x="4111375" y="3146175"/>
            <a:ext cx="276000" cy="1461600"/>
          </a:xfrm>
          <a:prstGeom prst="straightConnector1">
            <a:avLst/>
          </a:prstGeom>
          <a:noFill/>
          <a:ln cap="flat" cmpd="sng" w="76200">
            <a:solidFill>
              <a:srgbClr val="6AA84F"/>
            </a:solidFill>
            <a:prstDash val="solid"/>
            <a:round/>
            <a:headEnd len="med" w="med" type="none"/>
            <a:tailEnd len="med" w="med" type="none"/>
          </a:ln>
        </p:spPr>
      </p:cxnSp>
      <p:cxnSp>
        <p:nvCxnSpPr>
          <p:cNvPr id="421" name="Google Shape;421;g2e2d17292f4_0_1984"/>
          <p:cNvCxnSpPr>
            <a:stCxn id="395" idx="2"/>
            <a:endCxn id="399" idx="0"/>
          </p:cNvCxnSpPr>
          <p:nvPr/>
        </p:nvCxnSpPr>
        <p:spPr>
          <a:xfrm flipH="1">
            <a:off x="3628675" y="3146175"/>
            <a:ext cx="482700" cy="1461600"/>
          </a:xfrm>
          <a:prstGeom prst="straightConnector1">
            <a:avLst/>
          </a:prstGeom>
          <a:noFill/>
          <a:ln cap="flat" cmpd="sng" w="76200">
            <a:solidFill>
              <a:srgbClr val="6AA84F"/>
            </a:solidFill>
            <a:prstDash val="solid"/>
            <a:round/>
            <a:headEnd len="med" w="med" type="none"/>
            <a:tailEnd len="med" w="med" type="none"/>
          </a:ln>
        </p:spPr>
      </p:cxnSp>
      <p:cxnSp>
        <p:nvCxnSpPr>
          <p:cNvPr id="422" name="Google Shape;422;g2e2d17292f4_0_1984"/>
          <p:cNvCxnSpPr>
            <a:stCxn id="394" idx="2"/>
            <a:endCxn id="406" idx="0"/>
          </p:cNvCxnSpPr>
          <p:nvPr/>
        </p:nvCxnSpPr>
        <p:spPr>
          <a:xfrm flipH="1">
            <a:off x="6713500" y="3146175"/>
            <a:ext cx="1132200" cy="1461600"/>
          </a:xfrm>
          <a:prstGeom prst="straightConnector1">
            <a:avLst/>
          </a:prstGeom>
          <a:noFill/>
          <a:ln cap="flat" cmpd="sng" w="76200">
            <a:solidFill>
              <a:srgbClr val="6AA84F"/>
            </a:solidFill>
            <a:prstDash val="solid"/>
            <a:round/>
            <a:headEnd len="med" w="med" type="none"/>
            <a:tailEnd len="med" w="med" type="none"/>
          </a:ln>
        </p:spPr>
      </p:cxnSp>
      <p:cxnSp>
        <p:nvCxnSpPr>
          <p:cNvPr id="423" name="Google Shape;423;g2e2d17292f4_0_1984"/>
          <p:cNvCxnSpPr>
            <a:stCxn id="394" idx="2"/>
            <a:endCxn id="405" idx="0"/>
          </p:cNvCxnSpPr>
          <p:nvPr/>
        </p:nvCxnSpPr>
        <p:spPr>
          <a:xfrm flipH="1">
            <a:off x="5954800" y="3146175"/>
            <a:ext cx="1890900" cy="1461600"/>
          </a:xfrm>
          <a:prstGeom prst="straightConnector1">
            <a:avLst/>
          </a:prstGeom>
          <a:noFill/>
          <a:ln cap="flat" cmpd="sng" w="76200">
            <a:solidFill>
              <a:srgbClr val="6AA84F"/>
            </a:solidFill>
            <a:prstDash val="solid"/>
            <a:round/>
            <a:headEnd len="med" w="med" type="none"/>
            <a:tailEnd len="med" w="med" type="none"/>
          </a:ln>
        </p:spPr>
      </p:cxnSp>
      <p:cxnSp>
        <p:nvCxnSpPr>
          <p:cNvPr id="424" name="Google Shape;424;g2e2d17292f4_0_1984"/>
          <p:cNvCxnSpPr>
            <a:stCxn id="409" idx="2"/>
            <a:endCxn id="404" idx="0"/>
          </p:cNvCxnSpPr>
          <p:nvPr/>
        </p:nvCxnSpPr>
        <p:spPr>
          <a:xfrm>
            <a:off x="8526400" y="3146175"/>
            <a:ext cx="1191900" cy="1461600"/>
          </a:xfrm>
          <a:prstGeom prst="straightConnector1">
            <a:avLst/>
          </a:prstGeom>
          <a:noFill/>
          <a:ln cap="flat" cmpd="sng" w="76200">
            <a:solidFill>
              <a:srgbClr val="6AA84F"/>
            </a:solidFill>
            <a:prstDash val="solid"/>
            <a:round/>
            <a:headEnd len="med" w="med" type="none"/>
            <a:tailEnd len="med" w="med" type="none"/>
          </a:ln>
        </p:spPr>
      </p:cxnSp>
      <p:cxnSp>
        <p:nvCxnSpPr>
          <p:cNvPr id="425" name="Google Shape;425;g2e2d17292f4_0_1984"/>
          <p:cNvCxnSpPr>
            <a:stCxn id="409" idx="2"/>
            <a:endCxn id="403" idx="0"/>
          </p:cNvCxnSpPr>
          <p:nvPr/>
        </p:nvCxnSpPr>
        <p:spPr>
          <a:xfrm flipH="1">
            <a:off x="8215900" y="3146175"/>
            <a:ext cx="310500" cy="1461600"/>
          </a:xfrm>
          <a:prstGeom prst="straightConnector1">
            <a:avLst/>
          </a:prstGeom>
          <a:noFill/>
          <a:ln cap="flat" cmpd="sng" w="76200">
            <a:solidFill>
              <a:srgbClr val="6AA84F"/>
            </a:solidFill>
            <a:prstDash val="solid"/>
            <a:round/>
            <a:headEnd len="med" w="med" type="none"/>
            <a:tailEnd len="med" w="med" type="none"/>
          </a:ln>
        </p:spPr>
      </p:cxnSp>
      <p:cxnSp>
        <p:nvCxnSpPr>
          <p:cNvPr id="426" name="Google Shape;426;g2e2d17292f4_0_1984"/>
          <p:cNvCxnSpPr>
            <a:stCxn id="409" idx="2"/>
            <a:endCxn id="402" idx="0"/>
          </p:cNvCxnSpPr>
          <p:nvPr/>
        </p:nvCxnSpPr>
        <p:spPr>
          <a:xfrm>
            <a:off x="8526400" y="3146175"/>
            <a:ext cx="440700" cy="1461600"/>
          </a:xfrm>
          <a:prstGeom prst="straightConnector1">
            <a:avLst/>
          </a:prstGeom>
          <a:noFill/>
          <a:ln cap="flat" cmpd="sng" w="76200">
            <a:solidFill>
              <a:srgbClr val="6AA84F"/>
            </a:solidFill>
            <a:prstDash val="solid"/>
            <a:round/>
            <a:headEnd len="med" w="med" type="none"/>
            <a:tailEnd len="med" w="med" type="none"/>
          </a:ln>
        </p:spPr>
      </p:cxnSp>
      <p:sp>
        <p:nvSpPr>
          <p:cNvPr id="427" name="Google Shape;427;g2e2d17292f4_0_1984"/>
          <p:cNvSpPr txBox="1"/>
          <p:nvPr/>
        </p:nvSpPr>
        <p:spPr>
          <a:xfrm>
            <a:off x="8215900" y="519225"/>
            <a:ext cx="3829800" cy="12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ja-JP" sz="4100">
                <a:solidFill>
                  <a:srgbClr val="FF0000"/>
                </a:solidFill>
              </a:rPr>
              <a:t>K</a:t>
            </a:r>
            <a:r>
              <a:rPr b="1" lang="ja-JP" sz="3200">
                <a:solidFill>
                  <a:schemeClr val="dk1"/>
                </a:solidFill>
                <a:latin typeface="Calibri"/>
                <a:ea typeface="Calibri"/>
                <a:cs typeface="Calibri"/>
                <a:sym typeface="Calibri"/>
              </a:rPr>
              <a:t>のIDを見つけたい</a:t>
            </a:r>
            <a:endParaRPr b="1" sz="3200">
              <a:solidFill>
                <a:schemeClr val="dk1"/>
              </a:solidFill>
              <a:latin typeface="Calibri"/>
              <a:ea typeface="Calibri"/>
              <a:cs typeface="Calibri"/>
              <a:sym typeface="Calibri"/>
            </a:endParaRPr>
          </a:p>
        </p:txBody>
      </p:sp>
      <p:sp>
        <p:nvSpPr>
          <p:cNvPr id="428" name="Google Shape;428;g2e2d17292f4_0_1984"/>
          <p:cNvSpPr txBox="1"/>
          <p:nvPr/>
        </p:nvSpPr>
        <p:spPr>
          <a:xfrm>
            <a:off x="0" y="-19275"/>
            <a:ext cx="4416900" cy="53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b="1" lang="ja-JP" sz="2298">
                <a:solidFill>
                  <a:schemeClr val="dk1"/>
                </a:solidFill>
                <a:latin typeface="Calibri"/>
                <a:ea typeface="Calibri"/>
                <a:cs typeface="Calibri"/>
                <a:sym typeface="Calibri"/>
              </a:rPr>
              <a:t>B-tree インデックス</a:t>
            </a:r>
            <a:endParaRPr sz="3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432" name="Shape 432"/>
        <p:cNvGrpSpPr/>
        <p:nvPr/>
      </p:nvGrpSpPr>
      <p:grpSpPr>
        <a:xfrm>
          <a:off x="0" y="0"/>
          <a:ext cx="0" cy="0"/>
          <a:chOff x="0" y="0"/>
          <a:chExt cx="0" cy="0"/>
        </a:xfrm>
      </p:grpSpPr>
      <p:sp>
        <p:nvSpPr>
          <p:cNvPr id="433" name="Google Shape;433;g2e2d17292f4_0_2154"/>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sp>
        <p:nvSpPr>
          <p:cNvPr id="434" name="Google Shape;434;g2e2d17292f4_0_2154"/>
          <p:cNvSpPr txBox="1"/>
          <p:nvPr/>
        </p:nvSpPr>
        <p:spPr>
          <a:xfrm>
            <a:off x="3090325" y="2576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C</a:t>
            </a:r>
            <a:endParaRPr b="1" sz="4300">
              <a:solidFill>
                <a:schemeClr val="dk1"/>
              </a:solidFill>
            </a:endParaRPr>
          </a:p>
        </p:txBody>
      </p:sp>
      <p:sp>
        <p:nvSpPr>
          <p:cNvPr id="435" name="Google Shape;435;g2e2d17292f4_0_2154"/>
          <p:cNvSpPr txBox="1"/>
          <p:nvPr/>
        </p:nvSpPr>
        <p:spPr>
          <a:xfrm>
            <a:off x="7505350" y="2576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I</a:t>
            </a:r>
            <a:endParaRPr b="1" sz="4300">
              <a:solidFill>
                <a:schemeClr val="dk1"/>
              </a:solidFill>
            </a:endParaRPr>
          </a:p>
        </p:txBody>
      </p:sp>
      <p:sp>
        <p:nvSpPr>
          <p:cNvPr id="436" name="Google Shape;436;g2e2d17292f4_0_2154"/>
          <p:cNvSpPr txBox="1"/>
          <p:nvPr/>
        </p:nvSpPr>
        <p:spPr>
          <a:xfrm>
            <a:off x="3771025" y="2576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F</a:t>
            </a:r>
            <a:endParaRPr b="1" sz="4300">
              <a:solidFill>
                <a:schemeClr val="dk1"/>
              </a:solidFill>
            </a:endParaRPr>
          </a:p>
        </p:txBody>
      </p:sp>
      <p:sp>
        <p:nvSpPr>
          <p:cNvPr id="437" name="Google Shape;437;g2e2d17292f4_0_2154"/>
          <p:cNvSpPr txBox="1"/>
          <p:nvPr/>
        </p:nvSpPr>
        <p:spPr>
          <a:xfrm>
            <a:off x="969613"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A</a:t>
            </a:r>
            <a:endParaRPr b="1" sz="4300">
              <a:solidFill>
                <a:schemeClr val="dk1"/>
              </a:solidFill>
            </a:endParaRPr>
          </a:p>
        </p:txBody>
      </p:sp>
      <p:sp>
        <p:nvSpPr>
          <p:cNvPr id="438" name="Google Shape;438;g2e2d17292f4_0_2154"/>
          <p:cNvSpPr txBox="1"/>
          <p:nvPr/>
        </p:nvSpPr>
        <p:spPr>
          <a:xfrm>
            <a:off x="1728238"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B</a:t>
            </a:r>
            <a:endParaRPr b="1" sz="4300">
              <a:solidFill>
                <a:schemeClr val="dk1"/>
              </a:solidFill>
            </a:endParaRPr>
          </a:p>
        </p:txBody>
      </p:sp>
      <p:sp>
        <p:nvSpPr>
          <p:cNvPr id="439" name="Google Shape;439;g2e2d17292f4_0_2154"/>
          <p:cNvSpPr txBox="1"/>
          <p:nvPr/>
        </p:nvSpPr>
        <p:spPr>
          <a:xfrm>
            <a:off x="2479450"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C</a:t>
            </a:r>
            <a:endParaRPr b="1" sz="4300">
              <a:solidFill>
                <a:schemeClr val="dk1"/>
              </a:solidFill>
            </a:endParaRPr>
          </a:p>
        </p:txBody>
      </p:sp>
      <p:sp>
        <p:nvSpPr>
          <p:cNvPr id="440" name="Google Shape;440;g2e2d17292f4_0_2154"/>
          <p:cNvSpPr txBox="1"/>
          <p:nvPr/>
        </p:nvSpPr>
        <p:spPr>
          <a:xfrm>
            <a:off x="3288363"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D</a:t>
            </a:r>
            <a:endParaRPr b="1" sz="4300">
              <a:solidFill>
                <a:schemeClr val="dk1"/>
              </a:solidFill>
            </a:endParaRPr>
          </a:p>
        </p:txBody>
      </p:sp>
      <p:sp>
        <p:nvSpPr>
          <p:cNvPr id="441" name="Google Shape;441;g2e2d17292f4_0_2154"/>
          <p:cNvSpPr txBox="1"/>
          <p:nvPr/>
        </p:nvSpPr>
        <p:spPr>
          <a:xfrm>
            <a:off x="4046988"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E</a:t>
            </a:r>
            <a:endParaRPr b="1" sz="4300">
              <a:solidFill>
                <a:schemeClr val="dk1"/>
              </a:solidFill>
            </a:endParaRPr>
          </a:p>
        </p:txBody>
      </p:sp>
      <p:sp>
        <p:nvSpPr>
          <p:cNvPr id="442" name="Google Shape;442;g2e2d17292f4_0_2154"/>
          <p:cNvSpPr txBox="1"/>
          <p:nvPr/>
        </p:nvSpPr>
        <p:spPr>
          <a:xfrm>
            <a:off x="4798200"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F</a:t>
            </a:r>
            <a:endParaRPr b="1" sz="4300">
              <a:solidFill>
                <a:schemeClr val="dk1"/>
              </a:solidFill>
            </a:endParaRPr>
          </a:p>
        </p:txBody>
      </p:sp>
      <p:sp>
        <p:nvSpPr>
          <p:cNvPr id="443" name="Google Shape;443;g2e2d17292f4_0_2154"/>
          <p:cNvSpPr txBox="1"/>
          <p:nvPr/>
        </p:nvSpPr>
        <p:spPr>
          <a:xfrm>
            <a:off x="8626813"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K</a:t>
            </a:r>
            <a:endParaRPr b="1" sz="4300">
              <a:solidFill>
                <a:schemeClr val="dk1"/>
              </a:solidFill>
            </a:endParaRPr>
          </a:p>
        </p:txBody>
      </p:sp>
      <p:sp>
        <p:nvSpPr>
          <p:cNvPr id="444" name="Google Shape;444;g2e2d17292f4_0_2154"/>
          <p:cNvSpPr txBox="1"/>
          <p:nvPr/>
        </p:nvSpPr>
        <p:spPr>
          <a:xfrm>
            <a:off x="7875588"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J</a:t>
            </a:r>
            <a:endParaRPr b="1" sz="4300">
              <a:solidFill>
                <a:schemeClr val="dk1"/>
              </a:solidFill>
            </a:endParaRPr>
          </a:p>
        </p:txBody>
      </p:sp>
      <p:sp>
        <p:nvSpPr>
          <p:cNvPr id="445" name="Google Shape;445;g2e2d17292f4_0_2154"/>
          <p:cNvSpPr txBox="1"/>
          <p:nvPr/>
        </p:nvSpPr>
        <p:spPr>
          <a:xfrm>
            <a:off x="9378025"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L</a:t>
            </a:r>
            <a:endParaRPr b="1" sz="4300">
              <a:solidFill>
                <a:schemeClr val="dk1"/>
              </a:solidFill>
            </a:endParaRPr>
          </a:p>
        </p:txBody>
      </p:sp>
      <p:sp>
        <p:nvSpPr>
          <p:cNvPr id="446" name="Google Shape;446;g2e2d17292f4_0_2154"/>
          <p:cNvSpPr txBox="1"/>
          <p:nvPr/>
        </p:nvSpPr>
        <p:spPr>
          <a:xfrm>
            <a:off x="5614513"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G</a:t>
            </a:r>
            <a:endParaRPr b="1" sz="4300">
              <a:solidFill>
                <a:schemeClr val="dk1"/>
              </a:solidFill>
            </a:endParaRPr>
          </a:p>
        </p:txBody>
      </p:sp>
      <p:sp>
        <p:nvSpPr>
          <p:cNvPr id="447" name="Google Shape;447;g2e2d17292f4_0_2154"/>
          <p:cNvSpPr txBox="1"/>
          <p:nvPr/>
        </p:nvSpPr>
        <p:spPr>
          <a:xfrm>
            <a:off x="6373138"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H</a:t>
            </a:r>
            <a:endParaRPr b="1" sz="4300">
              <a:solidFill>
                <a:schemeClr val="dk1"/>
              </a:solidFill>
            </a:endParaRPr>
          </a:p>
        </p:txBody>
      </p:sp>
      <p:sp>
        <p:nvSpPr>
          <p:cNvPr id="448" name="Google Shape;448;g2e2d17292f4_0_2154"/>
          <p:cNvSpPr txBox="1"/>
          <p:nvPr/>
        </p:nvSpPr>
        <p:spPr>
          <a:xfrm>
            <a:off x="7124350"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I</a:t>
            </a:r>
            <a:endParaRPr b="1" sz="4300">
              <a:solidFill>
                <a:schemeClr val="dk1"/>
              </a:solidFill>
            </a:endParaRPr>
          </a:p>
        </p:txBody>
      </p:sp>
      <p:sp>
        <p:nvSpPr>
          <p:cNvPr id="449" name="Google Shape;449;g2e2d17292f4_0_2154"/>
          <p:cNvSpPr txBox="1"/>
          <p:nvPr/>
        </p:nvSpPr>
        <p:spPr>
          <a:xfrm>
            <a:off x="10129225"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M</a:t>
            </a:r>
            <a:endParaRPr b="1" sz="4300">
              <a:solidFill>
                <a:schemeClr val="dk1"/>
              </a:solidFill>
            </a:endParaRPr>
          </a:p>
        </p:txBody>
      </p:sp>
      <p:sp>
        <p:nvSpPr>
          <p:cNvPr id="450" name="Google Shape;450;g2e2d17292f4_0_2154"/>
          <p:cNvSpPr txBox="1"/>
          <p:nvPr/>
        </p:nvSpPr>
        <p:spPr>
          <a:xfrm>
            <a:off x="8186050" y="2576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M</a:t>
            </a:r>
            <a:endParaRPr b="1" sz="4300">
              <a:solidFill>
                <a:schemeClr val="dk1"/>
              </a:solidFill>
            </a:endParaRPr>
          </a:p>
        </p:txBody>
      </p:sp>
      <p:sp>
        <p:nvSpPr>
          <p:cNvPr id="451" name="Google Shape;451;g2e2d17292f4_0_2154"/>
          <p:cNvSpPr txBox="1"/>
          <p:nvPr/>
        </p:nvSpPr>
        <p:spPr>
          <a:xfrm>
            <a:off x="5138550" y="946575"/>
            <a:ext cx="680700" cy="569400"/>
          </a:xfrm>
          <a:prstGeom prst="rect">
            <a:avLst/>
          </a:prstGeom>
          <a:no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F</a:t>
            </a:r>
            <a:endParaRPr b="1" sz="4300">
              <a:solidFill>
                <a:schemeClr val="dk1"/>
              </a:solidFill>
            </a:endParaRPr>
          </a:p>
        </p:txBody>
      </p:sp>
      <p:sp>
        <p:nvSpPr>
          <p:cNvPr id="452" name="Google Shape;452;g2e2d17292f4_0_2154"/>
          <p:cNvSpPr txBox="1"/>
          <p:nvPr/>
        </p:nvSpPr>
        <p:spPr>
          <a:xfrm>
            <a:off x="5819238" y="946575"/>
            <a:ext cx="680700" cy="5694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M</a:t>
            </a:r>
            <a:endParaRPr b="1" sz="4300">
              <a:solidFill>
                <a:schemeClr val="dk1"/>
              </a:solidFill>
            </a:endParaRPr>
          </a:p>
        </p:txBody>
      </p:sp>
      <p:cxnSp>
        <p:nvCxnSpPr>
          <p:cNvPr id="453" name="Google Shape;453;g2e2d17292f4_0_2154"/>
          <p:cNvCxnSpPr>
            <a:stCxn id="452" idx="2"/>
          </p:cNvCxnSpPr>
          <p:nvPr/>
        </p:nvCxnSpPr>
        <p:spPr>
          <a:xfrm>
            <a:off x="6159588" y="1515975"/>
            <a:ext cx="1987500" cy="1036800"/>
          </a:xfrm>
          <a:prstGeom prst="straightConnector1">
            <a:avLst/>
          </a:prstGeom>
          <a:noFill/>
          <a:ln cap="flat" cmpd="sng" w="76200">
            <a:solidFill>
              <a:srgbClr val="6AA84F"/>
            </a:solidFill>
            <a:prstDash val="solid"/>
            <a:round/>
            <a:headEnd len="med" w="med" type="none"/>
            <a:tailEnd len="med" w="med" type="none"/>
          </a:ln>
        </p:spPr>
      </p:cxnSp>
      <p:cxnSp>
        <p:nvCxnSpPr>
          <p:cNvPr id="454" name="Google Shape;454;g2e2d17292f4_0_2154"/>
          <p:cNvCxnSpPr/>
          <p:nvPr/>
        </p:nvCxnSpPr>
        <p:spPr>
          <a:xfrm flipH="1">
            <a:off x="3981650" y="1513000"/>
            <a:ext cx="1776000" cy="1052400"/>
          </a:xfrm>
          <a:prstGeom prst="straightConnector1">
            <a:avLst/>
          </a:prstGeom>
          <a:noFill/>
          <a:ln cap="flat" cmpd="sng" w="76200">
            <a:solidFill>
              <a:srgbClr val="6AA84F"/>
            </a:solidFill>
            <a:prstDash val="solid"/>
            <a:round/>
            <a:headEnd len="med" w="med" type="none"/>
            <a:tailEnd len="med" w="med" type="none"/>
          </a:ln>
        </p:spPr>
      </p:cxnSp>
      <p:cxnSp>
        <p:nvCxnSpPr>
          <p:cNvPr id="455" name="Google Shape;455;g2e2d17292f4_0_2154"/>
          <p:cNvCxnSpPr>
            <a:stCxn id="434" idx="2"/>
            <a:endCxn id="439" idx="0"/>
          </p:cNvCxnSpPr>
          <p:nvPr/>
        </p:nvCxnSpPr>
        <p:spPr>
          <a:xfrm flipH="1">
            <a:off x="2819875" y="3146175"/>
            <a:ext cx="610800" cy="1461600"/>
          </a:xfrm>
          <a:prstGeom prst="straightConnector1">
            <a:avLst/>
          </a:prstGeom>
          <a:noFill/>
          <a:ln cap="flat" cmpd="sng" w="76200">
            <a:solidFill>
              <a:srgbClr val="6AA84F"/>
            </a:solidFill>
            <a:prstDash val="solid"/>
            <a:round/>
            <a:headEnd len="med" w="med" type="none"/>
            <a:tailEnd len="med" w="med" type="none"/>
          </a:ln>
        </p:spPr>
      </p:cxnSp>
      <p:cxnSp>
        <p:nvCxnSpPr>
          <p:cNvPr id="456" name="Google Shape;456;g2e2d17292f4_0_2154"/>
          <p:cNvCxnSpPr>
            <a:endCxn id="442" idx="0"/>
          </p:cNvCxnSpPr>
          <p:nvPr/>
        </p:nvCxnSpPr>
        <p:spPr>
          <a:xfrm>
            <a:off x="4335450" y="3146175"/>
            <a:ext cx="803100" cy="1461600"/>
          </a:xfrm>
          <a:prstGeom prst="straightConnector1">
            <a:avLst/>
          </a:prstGeom>
          <a:noFill/>
          <a:ln cap="flat" cmpd="sng" w="76200">
            <a:solidFill>
              <a:srgbClr val="6AA84F"/>
            </a:solidFill>
            <a:prstDash val="solid"/>
            <a:round/>
            <a:headEnd len="med" w="med" type="none"/>
            <a:tailEnd len="med" w="med" type="none"/>
          </a:ln>
        </p:spPr>
      </p:cxnSp>
      <p:cxnSp>
        <p:nvCxnSpPr>
          <p:cNvPr id="457" name="Google Shape;457;g2e2d17292f4_0_2154"/>
          <p:cNvCxnSpPr>
            <a:stCxn id="435" idx="2"/>
            <a:endCxn id="448" idx="0"/>
          </p:cNvCxnSpPr>
          <p:nvPr/>
        </p:nvCxnSpPr>
        <p:spPr>
          <a:xfrm flipH="1">
            <a:off x="7464700" y="3146175"/>
            <a:ext cx="381000" cy="1461600"/>
          </a:xfrm>
          <a:prstGeom prst="straightConnector1">
            <a:avLst/>
          </a:prstGeom>
          <a:noFill/>
          <a:ln cap="flat" cmpd="sng" w="76200">
            <a:solidFill>
              <a:srgbClr val="6AA84F"/>
            </a:solidFill>
            <a:prstDash val="solid"/>
            <a:round/>
            <a:headEnd len="med" w="med" type="none"/>
            <a:tailEnd len="med" w="med" type="none"/>
          </a:ln>
        </p:spPr>
      </p:cxnSp>
      <p:cxnSp>
        <p:nvCxnSpPr>
          <p:cNvPr id="458" name="Google Shape;458;g2e2d17292f4_0_2154"/>
          <p:cNvCxnSpPr>
            <a:stCxn id="450" idx="2"/>
            <a:endCxn id="449" idx="0"/>
          </p:cNvCxnSpPr>
          <p:nvPr/>
        </p:nvCxnSpPr>
        <p:spPr>
          <a:xfrm>
            <a:off x="8526400" y="3146175"/>
            <a:ext cx="1943100" cy="1461600"/>
          </a:xfrm>
          <a:prstGeom prst="straightConnector1">
            <a:avLst/>
          </a:prstGeom>
          <a:noFill/>
          <a:ln cap="flat" cmpd="sng" w="76200">
            <a:solidFill>
              <a:srgbClr val="6AA84F"/>
            </a:solidFill>
            <a:prstDash val="solid"/>
            <a:round/>
            <a:headEnd len="med" w="med" type="none"/>
            <a:tailEnd len="med" w="med" type="none"/>
          </a:ln>
        </p:spPr>
      </p:cxnSp>
      <p:cxnSp>
        <p:nvCxnSpPr>
          <p:cNvPr id="459" name="Google Shape;459;g2e2d17292f4_0_2154"/>
          <p:cNvCxnSpPr>
            <a:stCxn id="434" idx="2"/>
            <a:endCxn id="438" idx="0"/>
          </p:cNvCxnSpPr>
          <p:nvPr/>
        </p:nvCxnSpPr>
        <p:spPr>
          <a:xfrm flipH="1">
            <a:off x="2068675" y="3146175"/>
            <a:ext cx="1362000" cy="1461600"/>
          </a:xfrm>
          <a:prstGeom prst="straightConnector1">
            <a:avLst/>
          </a:prstGeom>
          <a:noFill/>
          <a:ln cap="flat" cmpd="sng" w="76200">
            <a:solidFill>
              <a:srgbClr val="6AA84F"/>
            </a:solidFill>
            <a:prstDash val="solid"/>
            <a:round/>
            <a:headEnd len="med" w="med" type="none"/>
            <a:tailEnd len="med" w="med" type="none"/>
          </a:ln>
        </p:spPr>
      </p:cxnSp>
      <p:cxnSp>
        <p:nvCxnSpPr>
          <p:cNvPr id="460" name="Google Shape;460;g2e2d17292f4_0_2154"/>
          <p:cNvCxnSpPr>
            <a:stCxn id="434" idx="2"/>
            <a:endCxn id="437" idx="0"/>
          </p:cNvCxnSpPr>
          <p:nvPr/>
        </p:nvCxnSpPr>
        <p:spPr>
          <a:xfrm flipH="1">
            <a:off x="1309975" y="3146175"/>
            <a:ext cx="2120700" cy="1461600"/>
          </a:xfrm>
          <a:prstGeom prst="straightConnector1">
            <a:avLst/>
          </a:prstGeom>
          <a:noFill/>
          <a:ln cap="flat" cmpd="sng" w="76200">
            <a:solidFill>
              <a:srgbClr val="6AA84F"/>
            </a:solidFill>
            <a:prstDash val="solid"/>
            <a:round/>
            <a:headEnd len="med" w="med" type="none"/>
            <a:tailEnd len="med" w="med" type="none"/>
          </a:ln>
        </p:spPr>
      </p:cxnSp>
      <p:cxnSp>
        <p:nvCxnSpPr>
          <p:cNvPr id="461" name="Google Shape;461;g2e2d17292f4_0_2154"/>
          <p:cNvCxnSpPr>
            <a:stCxn id="436" idx="2"/>
            <a:endCxn id="441" idx="0"/>
          </p:cNvCxnSpPr>
          <p:nvPr/>
        </p:nvCxnSpPr>
        <p:spPr>
          <a:xfrm>
            <a:off x="4111375" y="3146175"/>
            <a:ext cx="276000" cy="1461600"/>
          </a:xfrm>
          <a:prstGeom prst="straightConnector1">
            <a:avLst/>
          </a:prstGeom>
          <a:noFill/>
          <a:ln cap="flat" cmpd="sng" w="76200">
            <a:solidFill>
              <a:srgbClr val="6AA84F"/>
            </a:solidFill>
            <a:prstDash val="solid"/>
            <a:round/>
            <a:headEnd len="med" w="med" type="none"/>
            <a:tailEnd len="med" w="med" type="none"/>
          </a:ln>
        </p:spPr>
      </p:cxnSp>
      <p:cxnSp>
        <p:nvCxnSpPr>
          <p:cNvPr id="462" name="Google Shape;462;g2e2d17292f4_0_2154"/>
          <p:cNvCxnSpPr>
            <a:stCxn id="436" idx="2"/>
            <a:endCxn id="440" idx="0"/>
          </p:cNvCxnSpPr>
          <p:nvPr/>
        </p:nvCxnSpPr>
        <p:spPr>
          <a:xfrm flipH="1">
            <a:off x="3628675" y="3146175"/>
            <a:ext cx="482700" cy="1461600"/>
          </a:xfrm>
          <a:prstGeom prst="straightConnector1">
            <a:avLst/>
          </a:prstGeom>
          <a:noFill/>
          <a:ln cap="flat" cmpd="sng" w="76200">
            <a:solidFill>
              <a:srgbClr val="6AA84F"/>
            </a:solidFill>
            <a:prstDash val="solid"/>
            <a:round/>
            <a:headEnd len="med" w="med" type="none"/>
            <a:tailEnd len="med" w="med" type="none"/>
          </a:ln>
        </p:spPr>
      </p:cxnSp>
      <p:cxnSp>
        <p:nvCxnSpPr>
          <p:cNvPr id="463" name="Google Shape;463;g2e2d17292f4_0_2154"/>
          <p:cNvCxnSpPr>
            <a:stCxn id="435" idx="2"/>
            <a:endCxn id="447" idx="0"/>
          </p:cNvCxnSpPr>
          <p:nvPr/>
        </p:nvCxnSpPr>
        <p:spPr>
          <a:xfrm flipH="1">
            <a:off x="6713500" y="3146175"/>
            <a:ext cx="1132200" cy="1461600"/>
          </a:xfrm>
          <a:prstGeom prst="straightConnector1">
            <a:avLst/>
          </a:prstGeom>
          <a:noFill/>
          <a:ln cap="flat" cmpd="sng" w="76200">
            <a:solidFill>
              <a:srgbClr val="6AA84F"/>
            </a:solidFill>
            <a:prstDash val="solid"/>
            <a:round/>
            <a:headEnd len="med" w="med" type="none"/>
            <a:tailEnd len="med" w="med" type="none"/>
          </a:ln>
        </p:spPr>
      </p:cxnSp>
      <p:cxnSp>
        <p:nvCxnSpPr>
          <p:cNvPr id="464" name="Google Shape;464;g2e2d17292f4_0_2154"/>
          <p:cNvCxnSpPr>
            <a:stCxn id="435" idx="2"/>
            <a:endCxn id="446" idx="0"/>
          </p:cNvCxnSpPr>
          <p:nvPr/>
        </p:nvCxnSpPr>
        <p:spPr>
          <a:xfrm flipH="1">
            <a:off x="5954800" y="3146175"/>
            <a:ext cx="1890900" cy="1461600"/>
          </a:xfrm>
          <a:prstGeom prst="straightConnector1">
            <a:avLst/>
          </a:prstGeom>
          <a:noFill/>
          <a:ln cap="flat" cmpd="sng" w="76200">
            <a:solidFill>
              <a:srgbClr val="6AA84F"/>
            </a:solidFill>
            <a:prstDash val="solid"/>
            <a:round/>
            <a:headEnd len="med" w="med" type="none"/>
            <a:tailEnd len="med" w="med" type="none"/>
          </a:ln>
        </p:spPr>
      </p:cxnSp>
      <p:cxnSp>
        <p:nvCxnSpPr>
          <p:cNvPr id="465" name="Google Shape;465;g2e2d17292f4_0_2154"/>
          <p:cNvCxnSpPr>
            <a:stCxn id="450" idx="2"/>
            <a:endCxn id="445" idx="0"/>
          </p:cNvCxnSpPr>
          <p:nvPr/>
        </p:nvCxnSpPr>
        <p:spPr>
          <a:xfrm>
            <a:off x="8526400" y="3146175"/>
            <a:ext cx="1191900" cy="1461600"/>
          </a:xfrm>
          <a:prstGeom prst="straightConnector1">
            <a:avLst/>
          </a:prstGeom>
          <a:noFill/>
          <a:ln cap="flat" cmpd="sng" w="76200">
            <a:solidFill>
              <a:srgbClr val="6AA84F"/>
            </a:solidFill>
            <a:prstDash val="solid"/>
            <a:round/>
            <a:headEnd len="med" w="med" type="none"/>
            <a:tailEnd len="med" w="med" type="none"/>
          </a:ln>
        </p:spPr>
      </p:cxnSp>
      <p:cxnSp>
        <p:nvCxnSpPr>
          <p:cNvPr id="466" name="Google Shape;466;g2e2d17292f4_0_2154"/>
          <p:cNvCxnSpPr>
            <a:stCxn id="450" idx="2"/>
            <a:endCxn id="444" idx="0"/>
          </p:cNvCxnSpPr>
          <p:nvPr/>
        </p:nvCxnSpPr>
        <p:spPr>
          <a:xfrm flipH="1">
            <a:off x="8215900" y="3146175"/>
            <a:ext cx="310500" cy="1461600"/>
          </a:xfrm>
          <a:prstGeom prst="straightConnector1">
            <a:avLst/>
          </a:prstGeom>
          <a:noFill/>
          <a:ln cap="flat" cmpd="sng" w="76200">
            <a:solidFill>
              <a:srgbClr val="6AA84F"/>
            </a:solidFill>
            <a:prstDash val="solid"/>
            <a:round/>
            <a:headEnd len="med" w="med" type="none"/>
            <a:tailEnd len="med" w="med" type="none"/>
          </a:ln>
        </p:spPr>
      </p:cxnSp>
      <p:cxnSp>
        <p:nvCxnSpPr>
          <p:cNvPr id="467" name="Google Shape;467;g2e2d17292f4_0_2154"/>
          <p:cNvCxnSpPr>
            <a:stCxn id="450" idx="2"/>
            <a:endCxn id="443" idx="0"/>
          </p:cNvCxnSpPr>
          <p:nvPr/>
        </p:nvCxnSpPr>
        <p:spPr>
          <a:xfrm>
            <a:off x="8526400" y="3146175"/>
            <a:ext cx="440700" cy="1461600"/>
          </a:xfrm>
          <a:prstGeom prst="straightConnector1">
            <a:avLst/>
          </a:prstGeom>
          <a:noFill/>
          <a:ln cap="flat" cmpd="sng" w="76200">
            <a:solidFill>
              <a:srgbClr val="6AA84F"/>
            </a:solidFill>
            <a:prstDash val="solid"/>
            <a:round/>
            <a:headEnd len="med" w="med" type="none"/>
            <a:tailEnd len="med" w="med" type="none"/>
          </a:ln>
        </p:spPr>
      </p:cxnSp>
      <p:sp>
        <p:nvSpPr>
          <p:cNvPr id="468" name="Google Shape;468;g2e2d17292f4_0_2154"/>
          <p:cNvSpPr txBox="1"/>
          <p:nvPr/>
        </p:nvSpPr>
        <p:spPr>
          <a:xfrm>
            <a:off x="8215900" y="519225"/>
            <a:ext cx="3829800" cy="12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ja-JP" sz="3200">
                <a:solidFill>
                  <a:schemeClr val="dk1"/>
                </a:solidFill>
                <a:latin typeface="Calibri"/>
                <a:ea typeface="Calibri"/>
                <a:cs typeface="Calibri"/>
                <a:sym typeface="Calibri"/>
              </a:rPr>
              <a:t>K</a:t>
            </a:r>
            <a:r>
              <a:rPr b="1" lang="ja-JP" sz="3200">
                <a:solidFill>
                  <a:schemeClr val="dk1"/>
                </a:solidFill>
                <a:latin typeface="Calibri"/>
                <a:ea typeface="Calibri"/>
                <a:cs typeface="Calibri"/>
                <a:sym typeface="Calibri"/>
              </a:rPr>
              <a:t>のIDを見つけたい</a:t>
            </a:r>
            <a:endParaRPr b="1" sz="3200">
              <a:solidFill>
                <a:schemeClr val="dk1"/>
              </a:solidFill>
              <a:latin typeface="Calibri"/>
              <a:ea typeface="Calibri"/>
              <a:cs typeface="Calibri"/>
              <a:sym typeface="Calibri"/>
            </a:endParaRPr>
          </a:p>
        </p:txBody>
      </p:sp>
      <p:sp>
        <p:nvSpPr>
          <p:cNvPr id="469" name="Google Shape;469;g2e2d17292f4_0_2154"/>
          <p:cNvSpPr txBox="1"/>
          <p:nvPr/>
        </p:nvSpPr>
        <p:spPr>
          <a:xfrm>
            <a:off x="0" y="-19275"/>
            <a:ext cx="4416900" cy="53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b="1" lang="ja-JP" sz="2298">
                <a:solidFill>
                  <a:schemeClr val="dk1"/>
                </a:solidFill>
                <a:latin typeface="Calibri"/>
                <a:ea typeface="Calibri"/>
                <a:cs typeface="Calibri"/>
                <a:sym typeface="Calibri"/>
              </a:rPr>
              <a:t>B-tree インデックス</a:t>
            </a:r>
            <a:endParaRPr sz="3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83" name="Shape 83"/>
        <p:cNvGrpSpPr/>
        <p:nvPr/>
      </p:nvGrpSpPr>
      <p:grpSpPr>
        <a:xfrm>
          <a:off x="0" y="0"/>
          <a:ext cx="0" cy="0"/>
          <a:chOff x="0" y="0"/>
          <a:chExt cx="0" cy="0"/>
        </a:xfrm>
      </p:grpSpPr>
      <p:sp>
        <p:nvSpPr>
          <p:cNvPr id="84" name="Google Shape;84;g2df2d17202a_0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ja-JP" sz="3950">
                <a:solidFill>
                  <a:srgbClr val="1D1C1D"/>
                </a:solidFill>
              </a:rPr>
              <a:t>index　シーケンス</a:t>
            </a:r>
            <a:endParaRPr b="1" sz="7300"/>
          </a:p>
        </p:txBody>
      </p:sp>
      <p:sp>
        <p:nvSpPr>
          <p:cNvPr id="85" name="Google Shape;85;g2df2d17202a_0_0"/>
          <p:cNvSpPr txBox="1"/>
          <p:nvPr>
            <p:ph idx="1" type="body"/>
          </p:nvPr>
        </p:nvSpPr>
        <p:spPr>
          <a:xfrm>
            <a:off x="739150" y="2172575"/>
            <a:ext cx="10515600" cy="43512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rPr lang="ja-JP" sz="4600">
                <a:solidFill>
                  <a:srgbClr val="0D0D0D"/>
                </a:solidFill>
              </a:rPr>
              <a:t>データの管理や検索の</a:t>
            </a:r>
            <a:endParaRPr sz="4600">
              <a:solidFill>
                <a:srgbClr val="0D0D0D"/>
              </a:solidFill>
            </a:endParaRPr>
          </a:p>
          <a:p>
            <a:pPr indent="0" lvl="0" marL="0" rtl="0" algn="ctr">
              <a:spcBef>
                <a:spcPts val="1600"/>
              </a:spcBef>
              <a:spcAft>
                <a:spcPts val="0"/>
              </a:spcAft>
              <a:buNone/>
            </a:pPr>
            <a:r>
              <a:t/>
            </a:r>
            <a:endParaRPr sz="900">
              <a:solidFill>
                <a:srgbClr val="0D0D0D"/>
              </a:solidFill>
            </a:endParaRPr>
          </a:p>
          <a:p>
            <a:pPr indent="0" lvl="0" marL="0" rtl="0" algn="ctr">
              <a:spcBef>
                <a:spcPts val="1600"/>
              </a:spcBef>
              <a:spcAft>
                <a:spcPts val="0"/>
              </a:spcAft>
              <a:buNone/>
            </a:pPr>
            <a:r>
              <a:rPr b="1" lang="ja-JP" sz="5300">
                <a:solidFill>
                  <a:srgbClr val="FF0000"/>
                </a:solidFill>
              </a:rPr>
              <a:t>効率を向上させる</a:t>
            </a:r>
            <a:endParaRPr b="1" sz="5300">
              <a:solidFill>
                <a:srgbClr val="FF0000"/>
              </a:solidFill>
            </a:endParaRPr>
          </a:p>
          <a:p>
            <a:pPr indent="0" lvl="0" marL="0" rtl="0" algn="ctr">
              <a:spcBef>
                <a:spcPts val="1600"/>
              </a:spcBef>
              <a:spcAft>
                <a:spcPts val="0"/>
              </a:spcAft>
              <a:buNone/>
            </a:pPr>
            <a:r>
              <a:t/>
            </a:r>
            <a:endParaRPr b="1" sz="900">
              <a:solidFill>
                <a:srgbClr val="FF0000"/>
              </a:solidFill>
            </a:endParaRPr>
          </a:p>
          <a:p>
            <a:pPr indent="0" lvl="0" marL="0" rtl="0" algn="ctr">
              <a:spcBef>
                <a:spcPts val="1600"/>
              </a:spcBef>
              <a:spcAft>
                <a:spcPts val="1600"/>
              </a:spcAft>
              <a:buNone/>
            </a:pPr>
            <a:r>
              <a:rPr lang="ja-JP" sz="4600">
                <a:solidFill>
                  <a:srgbClr val="0D0D0D"/>
                </a:solidFill>
              </a:rPr>
              <a:t>ために使用される機能</a:t>
            </a:r>
            <a:endParaRPr sz="6200"/>
          </a:p>
        </p:txBody>
      </p:sp>
      <p:sp>
        <p:nvSpPr>
          <p:cNvPr id="86" name="Google Shape;86;g2df2d17202a_0_0"/>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ja-JP"/>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473" name="Shape 473"/>
        <p:cNvGrpSpPr/>
        <p:nvPr/>
      </p:nvGrpSpPr>
      <p:grpSpPr>
        <a:xfrm>
          <a:off x="0" y="0"/>
          <a:ext cx="0" cy="0"/>
          <a:chOff x="0" y="0"/>
          <a:chExt cx="0" cy="0"/>
        </a:xfrm>
      </p:grpSpPr>
      <p:sp>
        <p:nvSpPr>
          <p:cNvPr id="474" name="Google Shape;474;g2e2da6f17fc_2_30"/>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sp>
        <p:nvSpPr>
          <p:cNvPr id="475" name="Google Shape;475;g2e2da6f17fc_2_30"/>
          <p:cNvSpPr txBox="1"/>
          <p:nvPr/>
        </p:nvSpPr>
        <p:spPr>
          <a:xfrm>
            <a:off x="3090325" y="2576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C</a:t>
            </a:r>
            <a:endParaRPr b="1" sz="4300">
              <a:solidFill>
                <a:schemeClr val="dk1"/>
              </a:solidFill>
            </a:endParaRPr>
          </a:p>
        </p:txBody>
      </p:sp>
      <p:sp>
        <p:nvSpPr>
          <p:cNvPr id="476" name="Google Shape;476;g2e2da6f17fc_2_30"/>
          <p:cNvSpPr txBox="1"/>
          <p:nvPr/>
        </p:nvSpPr>
        <p:spPr>
          <a:xfrm>
            <a:off x="7505350" y="2576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I</a:t>
            </a:r>
            <a:endParaRPr b="1" sz="4300">
              <a:solidFill>
                <a:schemeClr val="dk1"/>
              </a:solidFill>
            </a:endParaRPr>
          </a:p>
        </p:txBody>
      </p:sp>
      <p:sp>
        <p:nvSpPr>
          <p:cNvPr id="477" name="Google Shape;477;g2e2da6f17fc_2_30"/>
          <p:cNvSpPr txBox="1"/>
          <p:nvPr/>
        </p:nvSpPr>
        <p:spPr>
          <a:xfrm>
            <a:off x="3771025" y="2576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F</a:t>
            </a:r>
            <a:endParaRPr b="1" sz="4300">
              <a:solidFill>
                <a:schemeClr val="dk1"/>
              </a:solidFill>
            </a:endParaRPr>
          </a:p>
        </p:txBody>
      </p:sp>
      <p:sp>
        <p:nvSpPr>
          <p:cNvPr id="478" name="Google Shape;478;g2e2da6f17fc_2_30"/>
          <p:cNvSpPr txBox="1"/>
          <p:nvPr/>
        </p:nvSpPr>
        <p:spPr>
          <a:xfrm>
            <a:off x="969613"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A</a:t>
            </a:r>
            <a:endParaRPr b="1" sz="4300">
              <a:solidFill>
                <a:schemeClr val="dk1"/>
              </a:solidFill>
            </a:endParaRPr>
          </a:p>
        </p:txBody>
      </p:sp>
      <p:sp>
        <p:nvSpPr>
          <p:cNvPr id="479" name="Google Shape;479;g2e2da6f17fc_2_30"/>
          <p:cNvSpPr txBox="1"/>
          <p:nvPr/>
        </p:nvSpPr>
        <p:spPr>
          <a:xfrm>
            <a:off x="1728238"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B</a:t>
            </a:r>
            <a:endParaRPr b="1" sz="4300">
              <a:solidFill>
                <a:schemeClr val="dk1"/>
              </a:solidFill>
            </a:endParaRPr>
          </a:p>
        </p:txBody>
      </p:sp>
      <p:sp>
        <p:nvSpPr>
          <p:cNvPr id="480" name="Google Shape;480;g2e2da6f17fc_2_30"/>
          <p:cNvSpPr txBox="1"/>
          <p:nvPr/>
        </p:nvSpPr>
        <p:spPr>
          <a:xfrm>
            <a:off x="2479450"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C</a:t>
            </a:r>
            <a:endParaRPr b="1" sz="4300">
              <a:solidFill>
                <a:schemeClr val="dk1"/>
              </a:solidFill>
            </a:endParaRPr>
          </a:p>
        </p:txBody>
      </p:sp>
      <p:sp>
        <p:nvSpPr>
          <p:cNvPr id="481" name="Google Shape;481;g2e2da6f17fc_2_30"/>
          <p:cNvSpPr txBox="1"/>
          <p:nvPr/>
        </p:nvSpPr>
        <p:spPr>
          <a:xfrm>
            <a:off x="3288363"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D</a:t>
            </a:r>
            <a:endParaRPr b="1" sz="4300">
              <a:solidFill>
                <a:schemeClr val="dk1"/>
              </a:solidFill>
            </a:endParaRPr>
          </a:p>
        </p:txBody>
      </p:sp>
      <p:sp>
        <p:nvSpPr>
          <p:cNvPr id="482" name="Google Shape;482;g2e2da6f17fc_2_30"/>
          <p:cNvSpPr txBox="1"/>
          <p:nvPr/>
        </p:nvSpPr>
        <p:spPr>
          <a:xfrm>
            <a:off x="4046988"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E</a:t>
            </a:r>
            <a:endParaRPr b="1" sz="4300">
              <a:solidFill>
                <a:schemeClr val="dk1"/>
              </a:solidFill>
            </a:endParaRPr>
          </a:p>
        </p:txBody>
      </p:sp>
      <p:sp>
        <p:nvSpPr>
          <p:cNvPr id="483" name="Google Shape;483;g2e2da6f17fc_2_30"/>
          <p:cNvSpPr txBox="1"/>
          <p:nvPr/>
        </p:nvSpPr>
        <p:spPr>
          <a:xfrm>
            <a:off x="4798200"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F</a:t>
            </a:r>
            <a:endParaRPr b="1" sz="4300">
              <a:solidFill>
                <a:schemeClr val="dk1"/>
              </a:solidFill>
            </a:endParaRPr>
          </a:p>
        </p:txBody>
      </p:sp>
      <p:sp>
        <p:nvSpPr>
          <p:cNvPr id="484" name="Google Shape;484;g2e2da6f17fc_2_30"/>
          <p:cNvSpPr txBox="1"/>
          <p:nvPr/>
        </p:nvSpPr>
        <p:spPr>
          <a:xfrm>
            <a:off x="8626813"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K</a:t>
            </a:r>
            <a:endParaRPr b="1" sz="4300">
              <a:solidFill>
                <a:schemeClr val="dk1"/>
              </a:solidFill>
            </a:endParaRPr>
          </a:p>
        </p:txBody>
      </p:sp>
      <p:sp>
        <p:nvSpPr>
          <p:cNvPr id="485" name="Google Shape;485;g2e2da6f17fc_2_30"/>
          <p:cNvSpPr txBox="1"/>
          <p:nvPr/>
        </p:nvSpPr>
        <p:spPr>
          <a:xfrm>
            <a:off x="7875588"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J</a:t>
            </a:r>
            <a:endParaRPr b="1" sz="4300">
              <a:solidFill>
                <a:schemeClr val="dk1"/>
              </a:solidFill>
            </a:endParaRPr>
          </a:p>
        </p:txBody>
      </p:sp>
      <p:sp>
        <p:nvSpPr>
          <p:cNvPr id="486" name="Google Shape;486;g2e2da6f17fc_2_30"/>
          <p:cNvSpPr txBox="1"/>
          <p:nvPr/>
        </p:nvSpPr>
        <p:spPr>
          <a:xfrm>
            <a:off x="9378025"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L</a:t>
            </a:r>
            <a:endParaRPr b="1" sz="4300">
              <a:solidFill>
                <a:schemeClr val="dk1"/>
              </a:solidFill>
            </a:endParaRPr>
          </a:p>
        </p:txBody>
      </p:sp>
      <p:sp>
        <p:nvSpPr>
          <p:cNvPr id="487" name="Google Shape;487;g2e2da6f17fc_2_30"/>
          <p:cNvSpPr txBox="1"/>
          <p:nvPr/>
        </p:nvSpPr>
        <p:spPr>
          <a:xfrm>
            <a:off x="5614513"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G</a:t>
            </a:r>
            <a:endParaRPr b="1" sz="4300">
              <a:solidFill>
                <a:schemeClr val="dk1"/>
              </a:solidFill>
            </a:endParaRPr>
          </a:p>
        </p:txBody>
      </p:sp>
      <p:sp>
        <p:nvSpPr>
          <p:cNvPr id="488" name="Google Shape;488;g2e2da6f17fc_2_30"/>
          <p:cNvSpPr txBox="1"/>
          <p:nvPr/>
        </p:nvSpPr>
        <p:spPr>
          <a:xfrm>
            <a:off x="6373138"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H</a:t>
            </a:r>
            <a:endParaRPr b="1" sz="4300">
              <a:solidFill>
                <a:schemeClr val="dk1"/>
              </a:solidFill>
            </a:endParaRPr>
          </a:p>
        </p:txBody>
      </p:sp>
      <p:sp>
        <p:nvSpPr>
          <p:cNvPr id="489" name="Google Shape;489;g2e2da6f17fc_2_30"/>
          <p:cNvSpPr txBox="1"/>
          <p:nvPr/>
        </p:nvSpPr>
        <p:spPr>
          <a:xfrm>
            <a:off x="7124350"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I</a:t>
            </a:r>
            <a:endParaRPr b="1" sz="4300">
              <a:solidFill>
                <a:schemeClr val="dk1"/>
              </a:solidFill>
            </a:endParaRPr>
          </a:p>
        </p:txBody>
      </p:sp>
      <p:sp>
        <p:nvSpPr>
          <p:cNvPr id="490" name="Google Shape;490;g2e2da6f17fc_2_30"/>
          <p:cNvSpPr txBox="1"/>
          <p:nvPr/>
        </p:nvSpPr>
        <p:spPr>
          <a:xfrm>
            <a:off x="10129225"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M</a:t>
            </a:r>
            <a:endParaRPr b="1" sz="4300">
              <a:solidFill>
                <a:schemeClr val="dk1"/>
              </a:solidFill>
            </a:endParaRPr>
          </a:p>
        </p:txBody>
      </p:sp>
      <p:sp>
        <p:nvSpPr>
          <p:cNvPr id="491" name="Google Shape;491;g2e2da6f17fc_2_30"/>
          <p:cNvSpPr txBox="1"/>
          <p:nvPr/>
        </p:nvSpPr>
        <p:spPr>
          <a:xfrm>
            <a:off x="8186050" y="2576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M</a:t>
            </a:r>
            <a:endParaRPr b="1" sz="4300">
              <a:solidFill>
                <a:schemeClr val="dk1"/>
              </a:solidFill>
            </a:endParaRPr>
          </a:p>
        </p:txBody>
      </p:sp>
      <p:sp>
        <p:nvSpPr>
          <p:cNvPr id="492" name="Google Shape;492;g2e2da6f17fc_2_30"/>
          <p:cNvSpPr txBox="1"/>
          <p:nvPr/>
        </p:nvSpPr>
        <p:spPr>
          <a:xfrm>
            <a:off x="5138550" y="946575"/>
            <a:ext cx="680700" cy="569400"/>
          </a:xfrm>
          <a:prstGeom prst="rect">
            <a:avLst/>
          </a:prstGeom>
          <a:no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F</a:t>
            </a:r>
            <a:endParaRPr b="1" sz="4300">
              <a:solidFill>
                <a:schemeClr val="dk1"/>
              </a:solidFill>
            </a:endParaRPr>
          </a:p>
        </p:txBody>
      </p:sp>
      <p:sp>
        <p:nvSpPr>
          <p:cNvPr id="493" name="Google Shape;493;g2e2da6f17fc_2_30"/>
          <p:cNvSpPr txBox="1"/>
          <p:nvPr/>
        </p:nvSpPr>
        <p:spPr>
          <a:xfrm>
            <a:off x="5819238" y="946575"/>
            <a:ext cx="680700" cy="5694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M</a:t>
            </a:r>
            <a:endParaRPr b="1" sz="4300">
              <a:solidFill>
                <a:schemeClr val="dk1"/>
              </a:solidFill>
            </a:endParaRPr>
          </a:p>
        </p:txBody>
      </p:sp>
      <p:cxnSp>
        <p:nvCxnSpPr>
          <p:cNvPr id="494" name="Google Shape;494;g2e2da6f17fc_2_30"/>
          <p:cNvCxnSpPr>
            <a:stCxn id="493" idx="2"/>
          </p:cNvCxnSpPr>
          <p:nvPr/>
        </p:nvCxnSpPr>
        <p:spPr>
          <a:xfrm>
            <a:off x="6159588" y="1515975"/>
            <a:ext cx="1987500" cy="1036800"/>
          </a:xfrm>
          <a:prstGeom prst="straightConnector1">
            <a:avLst/>
          </a:prstGeom>
          <a:noFill/>
          <a:ln cap="flat" cmpd="sng" w="76200">
            <a:solidFill>
              <a:srgbClr val="6AA84F"/>
            </a:solidFill>
            <a:prstDash val="solid"/>
            <a:round/>
            <a:headEnd len="med" w="med" type="none"/>
            <a:tailEnd len="med" w="med" type="none"/>
          </a:ln>
        </p:spPr>
      </p:cxnSp>
      <p:cxnSp>
        <p:nvCxnSpPr>
          <p:cNvPr id="495" name="Google Shape;495;g2e2da6f17fc_2_30"/>
          <p:cNvCxnSpPr>
            <a:stCxn id="492" idx="2"/>
          </p:cNvCxnSpPr>
          <p:nvPr/>
        </p:nvCxnSpPr>
        <p:spPr>
          <a:xfrm flipH="1">
            <a:off x="3981600" y="1515975"/>
            <a:ext cx="1497300" cy="1049400"/>
          </a:xfrm>
          <a:prstGeom prst="straightConnector1">
            <a:avLst/>
          </a:prstGeom>
          <a:noFill/>
          <a:ln cap="flat" cmpd="sng" w="76200">
            <a:solidFill>
              <a:srgbClr val="6AA84F"/>
            </a:solidFill>
            <a:prstDash val="solid"/>
            <a:round/>
            <a:headEnd len="med" w="med" type="none"/>
            <a:tailEnd len="med" w="med" type="none"/>
          </a:ln>
        </p:spPr>
      </p:cxnSp>
      <p:cxnSp>
        <p:nvCxnSpPr>
          <p:cNvPr id="496" name="Google Shape;496;g2e2da6f17fc_2_30"/>
          <p:cNvCxnSpPr>
            <a:stCxn id="475" idx="2"/>
            <a:endCxn id="480" idx="0"/>
          </p:cNvCxnSpPr>
          <p:nvPr/>
        </p:nvCxnSpPr>
        <p:spPr>
          <a:xfrm flipH="1">
            <a:off x="2819875" y="3146175"/>
            <a:ext cx="610800" cy="1461600"/>
          </a:xfrm>
          <a:prstGeom prst="straightConnector1">
            <a:avLst/>
          </a:prstGeom>
          <a:noFill/>
          <a:ln cap="flat" cmpd="sng" w="76200">
            <a:solidFill>
              <a:srgbClr val="6AA84F"/>
            </a:solidFill>
            <a:prstDash val="solid"/>
            <a:round/>
            <a:headEnd len="med" w="med" type="none"/>
            <a:tailEnd len="med" w="med" type="none"/>
          </a:ln>
        </p:spPr>
      </p:cxnSp>
      <p:cxnSp>
        <p:nvCxnSpPr>
          <p:cNvPr id="497" name="Google Shape;497;g2e2da6f17fc_2_30"/>
          <p:cNvCxnSpPr>
            <a:endCxn id="483" idx="0"/>
          </p:cNvCxnSpPr>
          <p:nvPr/>
        </p:nvCxnSpPr>
        <p:spPr>
          <a:xfrm>
            <a:off x="4335450" y="3146175"/>
            <a:ext cx="803100" cy="1461600"/>
          </a:xfrm>
          <a:prstGeom prst="straightConnector1">
            <a:avLst/>
          </a:prstGeom>
          <a:noFill/>
          <a:ln cap="flat" cmpd="sng" w="76200">
            <a:solidFill>
              <a:srgbClr val="6AA84F"/>
            </a:solidFill>
            <a:prstDash val="solid"/>
            <a:round/>
            <a:headEnd len="med" w="med" type="none"/>
            <a:tailEnd len="med" w="med" type="none"/>
          </a:ln>
        </p:spPr>
      </p:cxnSp>
      <p:cxnSp>
        <p:nvCxnSpPr>
          <p:cNvPr id="498" name="Google Shape;498;g2e2da6f17fc_2_30"/>
          <p:cNvCxnSpPr>
            <a:stCxn id="476" idx="2"/>
            <a:endCxn id="489" idx="0"/>
          </p:cNvCxnSpPr>
          <p:nvPr/>
        </p:nvCxnSpPr>
        <p:spPr>
          <a:xfrm flipH="1">
            <a:off x="7464700" y="3146175"/>
            <a:ext cx="381000" cy="1461600"/>
          </a:xfrm>
          <a:prstGeom prst="straightConnector1">
            <a:avLst/>
          </a:prstGeom>
          <a:noFill/>
          <a:ln cap="flat" cmpd="sng" w="76200">
            <a:solidFill>
              <a:srgbClr val="6AA84F"/>
            </a:solidFill>
            <a:prstDash val="solid"/>
            <a:round/>
            <a:headEnd len="med" w="med" type="none"/>
            <a:tailEnd len="med" w="med" type="none"/>
          </a:ln>
        </p:spPr>
      </p:cxnSp>
      <p:cxnSp>
        <p:nvCxnSpPr>
          <p:cNvPr id="499" name="Google Shape;499;g2e2da6f17fc_2_30"/>
          <p:cNvCxnSpPr>
            <a:stCxn id="491" idx="2"/>
            <a:endCxn id="490" idx="0"/>
          </p:cNvCxnSpPr>
          <p:nvPr/>
        </p:nvCxnSpPr>
        <p:spPr>
          <a:xfrm>
            <a:off x="8526400" y="3146175"/>
            <a:ext cx="1943100" cy="1461600"/>
          </a:xfrm>
          <a:prstGeom prst="straightConnector1">
            <a:avLst/>
          </a:prstGeom>
          <a:noFill/>
          <a:ln cap="flat" cmpd="sng" w="76200">
            <a:solidFill>
              <a:srgbClr val="6AA84F"/>
            </a:solidFill>
            <a:prstDash val="solid"/>
            <a:round/>
            <a:headEnd len="med" w="med" type="none"/>
            <a:tailEnd len="med" w="med" type="none"/>
          </a:ln>
        </p:spPr>
      </p:cxnSp>
      <p:cxnSp>
        <p:nvCxnSpPr>
          <p:cNvPr id="500" name="Google Shape;500;g2e2da6f17fc_2_30"/>
          <p:cNvCxnSpPr>
            <a:stCxn id="475" idx="2"/>
            <a:endCxn id="479" idx="0"/>
          </p:cNvCxnSpPr>
          <p:nvPr/>
        </p:nvCxnSpPr>
        <p:spPr>
          <a:xfrm flipH="1">
            <a:off x="2068675" y="3146175"/>
            <a:ext cx="1362000" cy="1461600"/>
          </a:xfrm>
          <a:prstGeom prst="straightConnector1">
            <a:avLst/>
          </a:prstGeom>
          <a:noFill/>
          <a:ln cap="flat" cmpd="sng" w="76200">
            <a:solidFill>
              <a:srgbClr val="6AA84F"/>
            </a:solidFill>
            <a:prstDash val="solid"/>
            <a:round/>
            <a:headEnd len="med" w="med" type="none"/>
            <a:tailEnd len="med" w="med" type="none"/>
          </a:ln>
        </p:spPr>
      </p:cxnSp>
      <p:cxnSp>
        <p:nvCxnSpPr>
          <p:cNvPr id="501" name="Google Shape;501;g2e2da6f17fc_2_30"/>
          <p:cNvCxnSpPr>
            <a:stCxn id="475" idx="2"/>
            <a:endCxn id="478" idx="0"/>
          </p:cNvCxnSpPr>
          <p:nvPr/>
        </p:nvCxnSpPr>
        <p:spPr>
          <a:xfrm flipH="1">
            <a:off x="1309975" y="3146175"/>
            <a:ext cx="2120700" cy="1461600"/>
          </a:xfrm>
          <a:prstGeom prst="straightConnector1">
            <a:avLst/>
          </a:prstGeom>
          <a:noFill/>
          <a:ln cap="flat" cmpd="sng" w="76200">
            <a:solidFill>
              <a:srgbClr val="6AA84F"/>
            </a:solidFill>
            <a:prstDash val="solid"/>
            <a:round/>
            <a:headEnd len="med" w="med" type="none"/>
            <a:tailEnd len="med" w="med" type="none"/>
          </a:ln>
        </p:spPr>
      </p:cxnSp>
      <p:cxnSp>
        <p:nvCxnSpPr>
          <p:cNvPr id="502" name="Google Shape;502;g2e2da6f17fc_2_30"/>
          <p:cNvCxnSpPr>
            <a:stCxn id="477" idx="2"/>
            <a:endCxn id="482" idx="0"/>
          </p:cNvCxnSpPr>
          <p:nvPr/>
        </p:nvCxnSpPr>
        <p:spPr>
          <a:xfrm>
            <a:off x="4111375" y="3146175"/>
            <a:ext cx="276000" cy="1461600"/>
          </a:xfrm>
          <a:prstGeom prst="straightConnector1">
            <a:avLst/>
          </a:prstGeom>
          <a:noFill/>
          <a:ln cap="flat" cmpd="sng" w="76200">
            <a:solidFill>
              <a:srgbClr val="6AA84F"/>
            </a:solidFill>
            <a:prstDash val="solid"/>
            <a:round/>
            <a:headEnd len="med" w="med" type="none"/>
            <a:tailEnd len="med" w="med" type="none"/>
          </a:ln>
        </p:spPr>
      </p:cxnSp>
      <p:cxnSp>
        <p:nvCxnSpPr>
          <p:cNvPr id="503" name="Google Shape;503;g2e2da6f17fc_2_30"/>
          <p:cNvCxnSpPr>
            <a:stCxn id="477" idx="2"/>
            <a:endCxn id="481" idx="0"/>
          </p:cNvCxnSpPr>
          <p:nvPr/>
        </p:nvCxnSpPr>
        <p:spPr>
          <a:xfrm flipH="1">
            <a:off x="3628675" y="3146175"/>
            <a:ext cx="482700" cy="1461600"/>
          </a:xfrm>
          <a:prstGeom prst="straightConnector1">
            <a:avLst/>
          </a:prstGeom>
          <a:noFill/>
          <a:ln cap="flat" cmpd="sng" w="76200">
            <a:solidFill>
              <a:srgbClr val="6AA84F"/>
            </a:solidFill>
            <a:prstDash val="solid"/>
            <a:round/>
            <a:headEnd len="med" w="med" type="none"/>
            <a:tailEnd len="med" w="med" type="none"/>
          </a:ln>
        </p:spPr>
      </p:cxnSp>
      <p:cxnSp>
        <p:nvCxnSpPr>
          <p:cNvPr id="504" name="Google Shape;504;g2e2da6f17fc_2_30"/>
          <p:cNvCxnSpPr>
            <a:stCxn id="476" idx="2"/>
            <a:endCxn id="488" idx="0"/>
          </p:cNvCxnSpPr>
          <p:nvPr/>
        </p:nvCxnSpPr>
        <p:spPr>
          <a:xfrm flipH="1">
            <a:off x="6713500" y="3146175"/>
            <a:ext cx="1132200" cy="1461600"/>
          </a:xfrm>
          <a:prstGeom prst="straightConnector1">
            <a:avLst/>
          </a:prstGeom>
          <a:noFill/>
          <a:ln cap="flat" cmpd="sng" w="76200">
            <a:solidFill>
              <a:srgbClr val="6AA84F"/>
            </a:solidFill>
            <a:prstDash val="solid"/>
            <a:round/>
            <a:headEnd len="med" w="med" type="none"/>
            <a:tailEnd len="med" w="med" type="none"/>
          </a:ln>
        </p:spPr>
      </p:cxnSp>
      <p:cxnSp>
        <p:nvCxnSpPr>
          <p:cNvPr id="505" name="Google Shape;505;g2e2da6f17fc_2_30"/>
          <p:cNvCxnSpPr>
            <a:stCxn id="476" idx="2"/>
            <a:endCxn id="487" idx="0"/>
          </p:cNvCxnSpPr>
          <p:nvPr/>
        </p:nvCxnSpPr>
        <p:spPr>
          <a:xfrm flipH="1">
            <a:off x="5954800" y="3146175"/>
            <a:ext cx="1890900" cy="1461600"/>
          </a:xfrm>
          <a:prstGeom prst="straightConnector1">
            <a:avLst/>
          </a:prstGeom>
          <a:noFill/>
          <a:ln cap="flat" cmpd="sng" w="76200">
            <a:solidFill>
              <a:srgbClr val="6AA84F"/>
            </a:solidFill>
            <a:prstDash val="solid"/>
            <a:round/>
            <a:headEnd len="med" w="med" type="none"/>
            <a:tailEnd len="med" w="med" type="none"/>
          </a:ln>
        </p:spPr>
      </p:cxnSp>
      <p:cxnSp>
        <p:nvCxnSpPr>
          <p:cNvPr id="506" name="Google Shape;506;g2e2da6f17fc_2_30"/>
          <p:cNvCxnSpPr>
            <a:stCxn id="491" idx="2"/>
            <a:endCxn id="486" idx="0"/>
          </p:cNvCxnSpPr>
          <p:nvPr/>
        </p:nvCxnSpPr>
        <p:spPr>
          <a:xfrm>
            <a:off x="8526400" y="3146175"/>
            <a:ext cx="1191900" cy="1461600"/>
          </a:xfrm>
          <a:prstGeom prst="straightConnector1">
            <a:avLst/>
          </a:prstGeom>
          <a:noFill/>
          <a:ln cap="flat" cmpd="sng" w="76200">
            <a:solidFill>
              <a:srgbClr val="6AA84F"/>
            </a:solidFill>
            <a:prstDash val="solid"/>
            <a:round/>
            <a:headEnd len="med" w="med" type="none"/>
            <a:tailEnd len="med" w="med" type="none"/>
          </a:ln>
        </p:spPr>
      </p:cxnSp>
      <p:cxnSp>
        <p:nvCxnSpPr>
          <p:cNvPr id="507" name="Google Shape;507;g2e2da6f17fc_2_30"/>
          <p:cNvCxnSpPr>
            <a:stCxn id="491" idx="2"/>
            <a:endCxn id="485" idx="0"/>
          </p:cNvCxnSpPr>
          <p:nvPr/>
        </p:nvCxnSpPr>
        <p:spPr>
          <a:xfrm flipH="1">
            <a:off x="8215900" y="3146175"/>
            <a:ext cx="310500" cy="1461600"/>
          </a:xfrm>
          <a:prstGeom prst="straightConnector1">
            <a:avLst/>
          </a:prstGeom>
          <a:noFill/>
          <a:ln cap="flat" cmpd="sng" w="76200">
            <a:solidFill>
              <a:srgbClr val="6AA84F"/>
            </a:solidFill>
            <a:prstDash val="solid"/>
            <a:round/>
            <a:headEnd len="med" w="med" type="none"/>
            <a:tailEnd len="med" w="med" type="none"/>
          </a:ln>
        </p:spPr>
      </p:cxnSp>
      <p:cxnSp>
        <p:nvCxnSpPr>
          <p:cNvPr id="508" name="Google Shape;508;g2e2da6f17fc_2_30"/>
          <p:cNvCxnSpPr>
            <a:stCxn id="491" idx="2"/>
            <a:endCxn id="484" idx="0"/>
          </p:cNvCxnSpPr>
          <p:nvPr/>
        </p:nvCxnSpPr>
        <p:spPr>
          <a:xfrm>
            <a:off x="8526400" y="3146175"/>
            <a:ext cx="440700" cy="1461600"/>
          </a:xfrm>
          <a:prstGeom prst="straightConnector1">
            <a:avLst/>
          </a:prstGeom>
          <a:noFill/>
          <a:ln cap="flat" cmpd="sng" w="76200">
            <a:solidFill>
              <a:srgbClr val="6AA84F"/>
            </a:solidFill>
            <a:prstDash val="solid"/>
            <a:round/>
            <a:headEnd len="med" w="med" type="none"/>
            <a:tailEnd len="med" w="med" type="none"/>
          </a:ln>
        </p:spPr>
      </p:cxnSp>
      <p:sp>
        <p:nvSpPr>
          <p:cNvPr id="509" name="Google Shape;509;g2e2da6f17fc_2_30"/>
          <p:cNvSpPr txBox="1"/>
          <p:nvPr/>
        </p:nvSpPr>
        <p:spPr>
          <a:xfrm>
            <a:off x="8215900" y="519225"/>
            <a:ext cx="3829800" cy="12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ja-JP" sz="3200">
                <a:solidFill>
                  <a:schemeClr val="dk1"/>
                </a:solidFill>
                <a:latin typeface="Calibri"/>
                <a:ea typeface="Calibri"/>
                <a:cs typeface="Calibri"/>
                <a:sym typeface="Calibri"/>
              </a:rPr>
              <a:t>KのIDを見つけたい</a:t>
            </a:r>
            <a:endParaRPr b="1" sz="3200">
              <a:solidFill>
                <a:schemeClr val="dk1"/>
              </a:solidFill>
              <a:latin typeface="Calibri"/>
              <a:ea typeface="Calibri"/>
              <a:cs typeface="Calibri"/>
              <a:sym typeface="Calibri"/>
            </a:endParaRPr>
          </a:p>
        </p:txBody>
      </p:sp>
      <p:sp>
        <p:nvSpPr>
          <p:cNvPr id="510" name="Google Shape;510;g2e2da6f17fc_2_30"/>
          <p:cNvSpPr txBox="1"/>
          <p:nvPr/>
        </p:nvSpPr>
        <p:spPr>
          <a:xfrm>
            <a:off x="0" y="-19275"/>
            <a:ext cx="4416900" cy="53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b="1" lang="ja-JP" sz="2298">
                <a:solidFill>
                  <a:schemeClr val="dk1"/>
                </a:solidFill>
                <a:latin typeface="Calibri"/>
                <a:ea typeface="Calibri"/>
                <a:cs typeface="Calibri"/>
                <a:sym typeface="Calibri"/>
              </a:rPr>
              <a:t>B-tree インデックス</a:t>
            </a:r>
            <a:endParaRPr sz="3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514" name="Shape 514"/>
        <p:cNvGrpSpPr/>
        <p:nvPr/>
      </p:nvGrpSpPr>
      <p:grpSpPr>
        <a:xfrm>
          <a:off x="0" y="0"/>
          <a:ext cx="0" cy="0"/>
          <a:chOff x="0" y="0"/>
          <a:chExt cx="0" cy="0"/>
        </a:xfrm>
      </p:grpSpPr>
      <p:sp>
        <p:nvSpPr>
          <p:cNvPr id="515" name="Google Shape;515;g2e2d17292f4_0_2194"/>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sp>
        <p:nvSpPr>
          <p:cNvPr id="516" name="Google Shape;516;g2e2d17292f4_0_2194"/>
          <p:cNvSpPr txBox="1"/>
          <p:nvPr/>
        </p:nvSpPr>
        <p:spPr>
          <a:xfrm>
            <a:off x="3090325" y="2576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C</a:t>
            </a:r>
            <a:endParaRPr b="1" sz="4300">
              <a:solidFill>
                <a:schemeClr val="dk1"/>
              </a:solidFill>
            </a:endParaRPr>
          </a:p>
        </p:txBody>
      </p:sp>
      <p:sp>
        <p:nvSpPr>
          <p:cNvPr id="517" name="Google Shape;517;g2e2d17292f4_0_2194"/>
          <p:cNvSpPr txBox="1"/>
          <p:nvPr/>
        </p:nvSpPr>
        <p:spPr>
          <a:xfrm>
            <a:off x="7505350" y="2576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I</a:t>
            </a:r>
            <a:endParaRPr b="1" sz="4300">
              <a:solidFill>
                <a:schemeClr val="dk1"/>
              </a:solidFill>
            </a:endParaRPr>
          </a:p>
        </p:txBody>
      </p:sp>
      <p:sp>
        <p:nvSpPr>
          <p:cNvPr id="518" name="Google Shape;518;g2e2d17292f4_0_2194"/>
          <p:cNvSpPr txBox="1"/>
          <p:nvPr/>
        </p:nvSpPr>
        <p:spPr>
          <a:xfrm>
            <a:off x="3771025" y="2576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F</a:t>
            </a:r>
            <a:endParaRPr b="1" sz="4300">
              <a:solidFill>
                <a:schemeClr val="dk1"/>
              </a:solidFill>
            </a:endParaRPr>
          </a:p>
        </p:txBody>
      </p:sp>
      <p:sp>
        <p:nvSpPr>
          <p:cNvPr id="519" name="Google Shape;519;g2e2d17292f4_0_2194"/>
          <p:cNvSpPr txBox="1"/>
          <p:nvPr/>
        </p:nvSpPr>
        <p:spPr>
          <a:xfrm>
            <a:off x="969613"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A</a:t>
            </a:r>
            <a:endParaRPr b="1" sz="4300">
              <a:solidFill>
                <a:schemeClr val="dk1"/>
              </a:solidFill>
            </a:endParaRPr>
          </a:p>
        </p:txBody>
      </p:sp>
      <p:sp>
        <p:nvSpPr>
          <p:cNvPr id="520" name="Google Shape;520;g2e2d17292f4_0_2194"/>
          <p:cNvSpPr txBox="1"/>
          <p:nvPr/>
        </p:nvSpPr>
        <p:spPr>
          <a:xfrm>
            <a:off x="1728238"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B</a:t>
            </a:r>
            <a:endParaRPr b="1" sz="4300">
              <a:solidFill>
                <a:schemeClr val="dk1"/>
              </a:solidFill>
            </a:endParaRPr>
          </a:p>
        </p:txBody>
      </p:sp>
      <p:sp>
        <p:nvSpPr>
          <p:cNvPr id="521" name="Google Shape;521;g2e2d17292f4_0_2194"/>
          <p:cNvSpPr txBox="1"/>
          <p:nvPr/>
        </p:nvSpPr>
        <p:spPr>
          <a:xfrm>
            <a:off x="2479450"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C</a:t>
            </a:r>
            <a:endParaRPr b="1" sz="4300">
              <a:solidFill>
                <a:schemeClr val="dk1"/>
              </a:solidFill>
            </a:endParaRPr>
          </a:p>
        </p:txBody>
      </p:sp>
      <p:sp>
        <p:nvSpPr>
          <p:cNvPr id="522" name="Google Shape;522;g2e2d17292f4_0_2194"/>
          <p:cNvSpPr txBox="1"/>
          <p:nvPr/>
        </p:nvSpPr>
        <p:spPr>
          <a:xfrm>
            <a:off x="3288363"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D</a:t>
            </a:r>
            <a:endParaRPr b="1" sz="4300">
              <a:solidFill>
                <a:schemeClr val="dk1"/>
              </a:solidFill>
            </a:endParaRPr>
          </a:p>
        </p:txBody>
      </p:sp>
      <p:sp>
        <p:nvSpPr>
          <p:cNvPr id="523" name="Google Shape;523;g2e2d17292f4_0_2194"/>
          <p:cNvSpPr txBox="1"/>
          <p:nvPr/>
        </p:nvSpPr>
        <p:spPr>
          <a:xfrm>
            <a:off x="4046988"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E</a:t>
            </a:r>
            <a:endParaRPr b="1" sz="4300">
              <a:solidFill>
                <a:schemeClr val="dk1"/>
              </a:solidFill>
            </a:endParaRPr>
          </a:p>
        </p:txBody>
      </p:sp>
      <p:sp>
        <p:nvSpPr>
          <p:cNvPr id="524" name="Google Shape;524;g2e2d17292f4_0_2194"/>
          <p:cNvSpPr txBox="1"/>
          <p:nvPr/>
        </p:nvSpPr>
        <p:spPr>
          <a:xfrm>
            <a:off x="4798200"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F</a:t>
            </a:r>
            <a:endParaRPr b="1" sz="4300">
              <a:solidFill>
                <a:schemeClr val="dk1"/>
              </a:solidFill>
            </a:endParaRPr>
          </a:p>
        </p:txBody>
      </p:sp>
      <p:sp>
        <p:nvSpPr>
          <p:cNvPr id="525" name="Google Shape;525;g2e2d17292f4_0_2194"/>
          <p:cNvSpPr txBox="1"/>
          <p:nvPr/>
        </p:nvSpPr>
        <p:spPr>
          <a:xfrm>
            <a:off x="8626813"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K</a:t>
            </a:r>
            <a:endParaRPr b="1" sz="4300">
              <a:solidFill>
                <a:schemeClr val="dk1"/>
              </a:solidFill>
            </a:endParaRPr>
          </a:p>
        </p:txBody>
      </p:sp>
      <p:sp>
        <p:nvSpPr>
          <p:cNvPr id="526" name="Google Shape;526;g2e2d17292f4_0_2194"/>
          <p:cNvSpPr txBox="1"/>
          <p:nvPr/>
        </p:nvSpPr>
        <p:spPr>
          <a:xfrm>
            <a:off x="7875588"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J</a:t>
            </a:r>
            <a:endParaRPr b="1" sz="4300">
              <a:solidFill>
                <a:schemeClr val="dk1"/>
              </a:solidFill>
            </a:endParaRPr>
          </a:p>
        </p:txBody>
      </p:sp>
      <p:sp>
        <p:nvSpPr>
          <p:cNvPr id="527" name="Google Shape;527;g2e2d17292f4_0_2194"/>
          <p:cNvSpPr txBox="1"/>
          <p:nvPr/>
        </p:nvSpPr>
        <p:spPr>
          <a:xfrm>
            <a:off x="9378025"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L</a:t>
            </a:r>
            <a:endParaRPr b="1" sz="4300">
              <a:solidFill>
                <a:schemeClr val="dk1"/>
              </a:solidFill>
            </a:endParaRPr>
          </a:p>
        </p:txBody>
      </p:sp>
      <p:sp>
        <p:nvSpPr>
          <p:cNvPr id="528" name="Google Shape;528;g2e2d17292f4_0_2194"/>
          <p:cNvSpPr txBox="1"/>
          <p:nvPr/>
        </p:nvSpPr>
        <p:spPr>
          <a:xfrm>
            <a:off x="5614513"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G</a:t>
            </a:r>
            <a:endParaRPr b="1" sz="4300">
              <a:solidFill>
                <a:schemeClr val="dk1"/>
              </a:solidFill>
            </a:endParaRPr>
          </a:p>
        </p:txBody>
      </p:sp>
      <p:sp>
        <p:nvSpPr>
          <p:cNvPr id="529" name="Google Shape;529;g2e2d17292f4_0_2194"/>
          <p:cNvSpPr txBox="1"/>
          <p:nvPr/>
        </p:nvSpPr>
        <p:spPr>
          <a:xfrm>
            <a:off x="6373138"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H</a:t>
            </a:r>
            <a:endParaRPr b="1" sz="4300">
              <a:solidFill>
                <a:schemeClr val="dk1"/>
              </a:solidFill>
            </a:endParaRPr>
          </a:p>
        </p:txBody>
      </p:sp>
      <p:sp>
        <p:nvSpPr>
          <p:cNvPr id="530" name="Google Shape;530;g2e2d17292f4_0_2194"/>
          <p:cNvSpPr txBox="1"/>
          <p:nvPr/>
        </p:nvSpPr>
        <p:spPr>
          <a:xfrm>
            <a:off x="7124350"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I</a:t>
            </a:r>
            <a:endParaRPr b="1" sz="4300">
              <a:solidFill>
                <a:schemeClr val="dk1"/>
              </a:solidFill>
            </a:endParaRPr>
          </a:p>
        </p:txBody>
      </p:sp>
      <p:sp>
        <p:nvSpPr>
          <p:cNvPr id="531" name="Google Shape;531;g2e2d17292f4_0_2194"/>
          <p:cNvSpPr txBox="1"/>
          <p:nvPr/>
        </p:nvSpPr>
        <p:spPr>
          <a:xfrm>
            <a:off x="10129225"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M</a:t>
            </a:r>
            <a:endParaRPr b="1" sz="4300">
              <a:solidFill>
                <a:schemeClr val="dk1"/>
              </a:solidFill>
            </a:endParaRPr>
          </a:p>
        </p:txBody>
      </p:sp>
      <p:sp>
        <p:nvSpPr>
          <p:cNvPr id="532" name="Google Shape;532;g2e2d17292f4_0_2194"/>
          <p:cNvSpPr txBox="1"/>
          <p:nvPr/>
        </p:nvSpPr>
        <p:spPr>
          <a:xfrm>
            <a:off x="8186050" y="2576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M</a:t>
            </a:r>
            <a:endParaRPr b="1" sz="4300">
              <a:solidFill>
                <a:schemeClr val="dk1"/>
              </a:solidFill>
            </a:endParaRPr>
          </a:p>
        </p:txBody>
      </p:sp>
      <p:sp>
        <p:nvSpPr>
          <p:cNvPr id="533" name="Google Shape;533;g2e2d17292f4_0_2194"/>
          <p:cNvSpPr txBox="1"/>
          <p:nvPr/>
        </p:nvSpPr>
        <p:spPr>
          <a:xfrm>
            <a:off x="5138550" y="946575"/>
            <a:ext cx="680700" cy="569400"/>
          </a:xfrm>
          <a:prstGeom prst="rect">
            <a:avLst/>
          </a:prstGeom>
          <a:no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F</a:t>
            </a:r>
            <a:endParaRPr b="1" sz="4300">
              <a:solidFill>
                <a:schemeClr val="dk1"/>
              </a:solidFill>
            </a:endParaRPr>
          </a:p>
        </p:txBody>
      </p:sp>
      <p:sp>
        <p:nvSpPr>
          <p:cNvPr id="534" name="Google Shape;534;g2e2d17292f4_0_2194"/>
          <p:cNvSpPr txBox="1"/>
          <p:nvPr/>
        </p:nvSpPr>
        <p:spPr>
          <a:xfrm>
            <a:off x="5819238" y="946575"/>
            <a:ext cx="680700" cy="5694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M</a:t>
            </a:r>
            <a:endParaRPr b="1" sz="4300">
              <a:solidFill>
                <a:schemeClr val="dk1"/>
              </a:solidFill>
            </a:endParaRPr>
          </a:p>
        </p:txBody>
      </p:sp>
      <p:cxnSp>
        <p:nvCxnSpPr>
          <p:cNvPr id="535" name="Google Shape;535;g2e2d17292f4_0_2194"/>
          <p:cNvCxnSpPr>
            <a:stCxn id="534" idx="2"/>
          </p:cNvCxnSpPr>
          <p:nvPr/>
        </p:nvCxnSpPr>
        <p:spPr>
          <a:xfrm>
            <a:off x="6159588" y="1515975"/>
            <a:ext cx="1987500" cy="1036800"/>
          </a:xfrm>
          <a:prstGeom prst="straightConnector1">
            <a:avLst/>
          </a:prstGeom>
          <a:noFill/>
          <a:ln cap="flat" cmpd="sng" w="76200">
            <a:solidFill>
              <a:srgbClr val="FF0000"/>
            </a:solidFill>
            <a:prstDash val="solid"/>
            <a:round/>
            <a:headEnd len="med" w="med" type="none"/>
            <a:tailEnd len="med" w="med" type="none"/>
          </a:ln>
        </p:spPr>
      </p:cxnSp>
      <p:cxnSp>
        <p:nvCxnSpPr>
          <p:cNvPr id="536" name="Google Shape;536;g2e2d17292f4_0_2194"/>
          <p:cNvCxnSpPr>
            <a:stCxn id="533" idx="2"/>
          </p:cNvCxnSpPr>
          <p:nvPr/>
        </p:nvCxnSpPr>
        <p:spPr>
          <a:xfrm flipH="1">
            <a:off x="3981600" y="1515975"/>
            <a:ext cx="1497300" cy="1049400"/>
          </a:xfrm>
          <a:prstGeom prst="straightConnector1">
            <a:avLst/>
          </a:prstGeom>
          <a:noFill/>
          <a:ln cap="flat" cmpd="sng" w="76200">
            <a:solidFill>
              <a:srgbClr val="6AA84F"/>
            </a:solidFill>
            <a:prstDash val="solid"/>
            <a:round/>
            <a:headEnd len="med" w="med" type="none"/>
            <a:tailEnd len="med" w="med" type="none"/>
          </a:ln>
        </p:spPr>
      </p:cxnSp>
      <p:cxnSp>
        <p:nvCxnSpPr>
          <p:cNvPr id="537" name="Google Shape;537;g2e2d17292f4_0_2194"/>
          <p:cNvCxnSpPr>
            <a:stCxn id="516" idx="2"/>
            <a:endCxn id="521" idx="0"/>
          </p:cNvCxnSpPr>
          <p:nvPr/>
        </p:nvCxnSpPr>
        <p:spPr>
          <a:xfrm flipH="1">
            <a:off x="2819875" y="3146175"/>
            <a:ext cx="610800" cy="1461600"/>
          </a:xfrm>
          <a:prstGeom prst="straightConnector1">
            <a:avLst/>
          </a:prstGeom>
          <a:noFill/>
          <a:ln cap="flat" cmpd="sng" w="76200">
            <a:solidFill>
              <a:srgbClr val="6AA84F"/>
            </a:solidFill>
            <a:prstDash val="solid"/>
            <a:round/>
            <a:headEnd len="med" w="med" type="none"/>
            <a:tailEnd len="med" w="med" type="none"/>
          </a:ln>
        </p:spPr>
      </p:cxnSp>
      <p:cxnSp>
        <p:nvCxnSpPr>
          <p:cNvPr id="538" name="Google Shape;538;g2e2d17292f4_0_2194"/>
          <p:cNvCxnSpPr>
            <a:endCxn id="524" idx="0"/>
          </p:cNvCxnSpPr>
          <p:nvPr/>
        </p:nvCxnSpPr>
        <p:spPr>
          <a:xfrm>
            <a:off x="4335450" y="3146175"/>
            <a:ext cx="803100" cy="1461600"/>
          </a:xfrm>
          <a:prstGeom prst="straightConnector1">
            <a:avLst/>
          </a:prstGeom>
          <a:noFill/>
          <a:ln cap="flat" cmpd="sng" w="76200">
            <a:solidFill>
              <a:srgbClr val="6AA84F"/>
            </a:solidFill>
            <a:prstDash val="solid"/>
            <a:round/>
            <a:headEnd len="med" w="med" type="none"/>
            <a:tailEnd len="med" w="med" type="none"/>
          </a:ln>
        </p:spPr>
      </p:cxnSp>
      <p:cxnSp>
        <p:nvCxnSpPr>
          <p:cNvPr id="539" name="Google Shape;539;g2e2d17292f4_0_2194"/>
          <p:cNvCxnSpPr>
            <a:stCxn id="517" idx="2"/>
            <a:endCxn id="530" idx="0"/>
          </p:cNvCxnSpPr>
          <p:nvPr/>
        </p:nvCxnSpPr>
        <p:spPr>
          <a:xfrm flipH="1">
            <a:off x="7464700" y="3146175"/>
            <a:ext cx="381000" cy="1461600"/>
          </a:xfrm>
          <a:prstGeom prst="straightConnector1">
            <a:avLst/>
          </a:prstGeom>
          <a:noFill/>
          <a:ln cap="flat" cmpd="sng" w="76200">
            <a:solidFill>
              <a:srgbClr val="6AA84F"/>
            </a:solidFill>
            <a:prstDash val="solid"/>
            <a:round/>
            <a:headEnd len="med" w="med" type="none"/>
            <a:tailEnd len="med" w="med" type="none"/>
          </a:ln>
        </p:spPr>
      </p:cxnSp>
      <p:cxnSp>
        <p:nvCxnSpPr>
          <p:cNvPr id="540" name="Google Shape;540;g2e2d17292f4_0_2194"/>
          <p:cNvCxnSpPr>
            <a:stCxn id="532" idx="2"/>
            <a:endCxn id="531" idx="0"/>
          </p:cNvCxnSpPr>
          <p:nvPr/>
        </p:nvCxnSpPr>
        <p:spPr>
          <a:xfrm>
            <a:off x="8526400" y="3146175"/>
            <a:ext cx="1943100" cy="1461600"/>
          </a:xfrm>
          <a:prstGeom prst="straightConnector1">
            <a:avLst/>
          </a:prstGeom>
          <a:noFill/>
          <a:ln cap="flat" cmpd="sng" w="76200">
            <a:solidFill>
              <a:srgbClr val="6AA84F"/>
            </a:solidFill>
            <a:prstDash val="solid"/>
            <a:round/>
            <a:headEnd len="med" w="med" type="none"/>
            <a:tailEnd len="med" w="med" type="none"/>
          </a:ln>
        </p:spPr>
      </p:cxnSp>
      <p:cxnSp>
        <p:nvCxnSpPr>
          <p:cNvPr id="541" name="Google Shape;541;g2e2d17292f4_0_2194"/>
          <p:cNvCxnSpPr>
            <a:stCxn id="516" idx="2"/>
            <a:endCxn id="520" idx="0"/>
          </p:cNvCxnSpPr>
          <p:nvPr/>
        </p:nvCxnSpPr>
        <p:spPr>
          <a:xfrm flipH="1">
            <a:off x="2068675" y="3146175"/>
            <a:ext cx="1362000" cy="1461600"/>
          </a:xfrm>
          <a:prstGeom prst="straightConnector1">
            <a:avLst/>
          </a:prstGeom>
          <a:noFill/>
          <a:ln cap="flat" cmpd="sng" w="76200">
            <a:solidFill>
              <a:srgbClr val="6AA84F"/>
            </a:solidFill>
            <a:prstDash val="solid"/>
            <a:round/>
            <a:headEnd len="med" w="med" type="none"/>
            <a:tailEnd len="med" w="med" type="none"/>
          </a:ln>
        </p:spPr>
      </p:cxnSp>
      <p:cxnSp>
        <p:nvCxnSpPr>
          <p:cNvPr id="542" name="Google Shape;542;g2e2d17292f4_0_2194"/>
          <p:cNvCxnSpPr>
            <a:stCxn id="516" idx="2"/>
            <a:endCxn id="519" idx="0"/>
          </p:cNvCxnSpPr>
          <p:nvPr/>
        </p:nvCxnSpPr>
        <p:spPr>
          <a:xfrm flipH="1">
            <a:off x="1309975" y="3146175"/>
            <a:ext cx="2120700" cy="1461600"/>
          </a:xfrm>
          <a:prstGeom prst="straightConnector1">
            <a:avLst/>
          </a:prstGeom>
          <a:noFill/>
          <a:ln cap="flat" cmpd="sng" w="76200">
            <a:solidFill>
              <a:srgbClr val="6AA84F"/>
            </a:solidFill>
            <a:prstDash val="solid"/>
            <a:round/>
            <a:headEnd len="med" w="med" type="none"/>
            <a:tailEnd len="med" w="med" type="none"/>
          </a:ln>
        </p:spPr>
      </p:cxnSp>
      <p:cxnSp>
        <p:nvCxnSpPr>
          <p:cNvPr id="543" name="Google Shape;543;g2e2d17292f4_0_2194"/>
          <p:cNvCxnSpPr>
            <a:stCxn id="518" idx="2"/>
            <a:endCxn id="523" idx="0"/>
          </p:cNvCxnSpPr>
          <p:nvPr/>
        </p:nvCxnSpPr>
        <p:spPr>
          <a:xfrm>
            <a:off x="4111375" y="3146175"/>
            <a:ext cx="276000" cy="1461600"/>
          </a:xfrm>
          <a:prstGeom prst="straightConnector1">
            <a:avLst/>
          </a:prstGeom>
          <a:noFill/>
          <a:ln cap="flat" cmpd="sng" w="76200">
            <a:solidFill>
              <a:srgbClr val="6AA84F"/>
            </a:solidFill>
            <a:prstDash val="solid"/>
            <a:round/>
            <a:headEnd len="med" w="med" type="none"/>
            <a:tailEnd len="med" w="med" type="none"/>
          </a:ln>
        </p:spPr>
      </p:cxnSp>
      <p:cxnSp>
        <p:nvCxnSpPr>
          <p:cNvPr id="544" name="Google Shape;544;g2e2d17292f4_0_2194"/>
          <p:cNvCxnSpPr>
            <a:stCxn id="518" idx="2"/>
            <a:endCxn id="522" idx="0"/>
          </p:cNvCxnSpPr>
          <p:nvPr/>
        </p:nvCxnSpPr>
        <p:spPr>
          <a:xfrm flipH="1">
            <a:off x="3628675" y="3146175"/>
            <a:ext cx="482700" cy="1461600"/>
          </a:xfrm>
          <a:prstGeom prst="straightConnector1">
            <a:avLst/>
          </a:prstGeom>
          <a:noFill/>
          <a:ln cap="flat" cmpd="sng" w="76200">
            <a:solidFill>
              <a:srgbClr val="6AA84F"/>
            </a:solidFill>
            <a:prstDash val="solid"/>
            <a:round/>
            <a:headEnd len="med" w="med" type="none"/>
            <a:tailEnd len="med" w="med" type="none"/>
          </a:ln>
        </p:spPr>
      </p:cxnSp>
      <p:cxnSp>
        <p:nvCxnSpPr>
          <p:cNvPr id="545" name="Google Shape;545;g2e2d17292f4_0_2194"/>
          <p:cNvCxnSpPr>
            <a:stCxn id="517" idx="2"/>
            <a:endCxn id="529" idx="0"/>
          </p:cNvCxnSpPr>
          <p:nvPr/>
        </p:nvCxnSpPr>
        <p:spPr>
          <a:xfrm flipH="1">
            <a:off x="6713500" y="3146175"/>
            <a:ext cx="1132200" cy="1461600"/>
          </a:xfrm>
          <a:prstGeom prst="straightConnector1">
            <a:avLst/>
          </a:prstGeom>
          <a:noFill/>
          <a:ln cap="flat" cmpd="sng" w="76200">
            <a:solidFill>
              <a:srgbClr val="6AA84F"/>
            </a:solidFill>
            <a:prstDash val="solid"/>
            <a:round/>
            <a:headEnd len="med" w="med" type="none"/>
            <a:tailEnd len="med" w="med" type="none"/>
          </a:ln>
        </p:spPr>
      </p:cxnSp>
      <p:cxnSp>
        <p:nvCxnSpPr>
          <p:cNvPr id="546" name="Google Shape;546;g2e2d17292f4_0_2194"/>
          <p:cNvCxnSpPr>
            <a:stCxn id="517" idx="2"/>
            <a:endCxn id="528" idx="0"/>
          </p:cNvCxnSpPr>
          <p:nvPr/>
        </p:nvCxnSpPr>
        <p:spPr>
          <a:xfrm flipH="1">
            <a:off x="5954800" y="3146175"/>
            <a:ext cx="1890900" cy="1461600"/>
          </a:xfrm>
          <a:prstGeom prst="straightConnector1">
            <a:avLst/>
          </a:prstGeom>
          <a:noFill/>
          <a:ln cap="flat" cmpd="sng" w="76200">
            <a:solidFill>
              <a:srgbClr val="6AA84F"/>
            </a:solidFill>
            <a:prstDash val="solid"/>
            <a:round/>
            <a:headEnd len="med" w="med" type="none"/>
            <a:tailEnd len="med" w="med" type="none"/>
          </a:ln>
        </p:spPr>
      </p:cxnSp>
      <p:cxnSp>
        <p:nvCxnSpPr>
          <p:cNvPr id="547" name="Google Shape;547;g2e2d17292f4_0_2194"/>
          <p:cNvCxnSpPr>
            <a:stCxn id="532" idx="2"/>
            <a:endCxn id="527" idx="0"/>
          </p:cNvCxnSpPr>
          <p:nvPr/>
        </p:nvCxnSpPr>
        <p:spPr>
          <a:xfrm>
            <a:off x="8526400" y="3146175"/>
            <a:ext cx="1191900" cy="1461600"/>
          </a:xfrm>
          <a:prstGeom prst="straightConnector1">
            <a:avLst/>
          </a:prstGeom>
          <a:noFill/>
          <a:ln cap="flat" cmpd="sng" w="76200">
            <a:solidFill>
              <a:srgbClr val="6AA84F"/>
            </a:solidFill>
            <a:prstDash val="solid"/>
            <a:round/>
            <a:headEnd len="med" w="med" type="none"/>
            <a:tailEnd len="med" w="med" type="none"/>
          </a:ln>
        </p:spPr>
      </p:cxnSp>
      <p:cxnSp>
        <p:nvCxnSpPr>
          <p:cNvPr id="548" name="Google Shape;548;g2e2d17292f4_0_2194"/>
          <p:cNvCxnSpPr>
            <a:stCxn id="532" idx="2"/>
            <a:endCxn id="526" idx="0"/>
          </p:cNvCxnSpPr>
          <p:nvPr/>
        </p:nvCxnSpPr>
        <p:spPr>
          <a:xfrm flipH="1">
            <a:off x="8215900" y="3146175"/>
            <a:ext cx="310500" cy="1461600"/>
          </a:xfrm>
          <a:prstGeom prst="straightConnector1">
            <a:avLst/>
          </a:prstGeom>
          <a:noFill/>
          <a:ln cap="flat" cmpd="sng" w="76200">
            <a:solidFill>
              <a:srgbClr val="6AA84F"/>
            </a:solidFill>
            <a:prstDash val="solid"/>
            <a:round/>
            <a:headEnd len="med" w="med" type="none"/>
            <a:tailEnd len="med" w="med" type="none"/>
          </a:ln>
        </p:spPr>
      </p:cxnSp>
      <p:cxnSp>
        <p:nvCxnSpPr>
          <p:cNvPr id="549" name="Google Shape;549;g2e2d17292f4_0_2194"/>
          <p:cNvCxnSpPr>
            <a:stCxn id="532" idx="2"/>
            <a:endCxn id="525" idx="0"/>
          </p:cNvCxnSpPr>
          <p:nvPr/>
        </p:nvCxnSpPr>
        <p:spPr>
          <a:xfrm>
            <a:off x="8526400" y="3146175"/>
            <a:ext cx="440700" cy="1461600"/>
          </a:xfrm>
          <a:prstGeom prst="straightConnector1">
            <a:avLst/>
          </a:prstGeom>
          <a:noFill/>
          <a:ln cap="flat" cmpd="sng" w="76200">
            <a:solidFill>
              <a:srgbClr val="6AA84F"/>
            </a:solidFill>
            <a:prstDash val="solid"/>
            <a:round/>
            <a:headEnd len="med" w="med" type="none"/>
            <a:tailEnd len="med" w="med" type="none"/>
          </a:ln>
        </p:spPr>
      </p:cxnSp>
      <p:sp>
        <p:nvSpPr>
          <p:cNvPr id="550" name="Google Shape;550;g2e2d17292f4_0_2194"/>
          <p:cNvSpPr txBox="1"/>
          <p:nvPr/>
        </p:nvSpPr>
        <p:spPr>
          <a:xfrm>
            <a:off x="8215900" y="519225"/>
            <a:ext cx="3829800" cy="12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ja-JP" sz="3200">
                <a:solidFill>
                  <a:schemeClr val="dk1"/>
                </a:solidFill>
                <a:latin typeface="Calibri"/>
                <a:ea typeface="Calibri"/>
                <a:cs typeface="Calibri"/>
                <a:sym typeface="Calibri"/>
              </a:rPr>
              <a:t>KのIDを見つけたい</a:t>
            </a:r>
            <a:endParaRPr b="1" sz="3200">
              <a:solidFill>
                <a:schemeClr val="dk1"/>
              </a:solidFill>
              <a:latin typeface="Calibri"/>
              <a:ea typeface="Calibri"/>
              <a:cs typeface="Calibri"/>
              <a:sym typeface="Calibri"/>
            </a:endParaRPr>
          </a:p>
        </p:txBody>
      </p:sp>
      <p:sp>
        <p:nvSpPr>
          <p:cNvPr id="551" name="Google Shape;551;g2e2d17292f4_0_2194"/>
          <p:cNvSpPr txBox="1"/>
          <p:nvPr/>
        </p:nvSpPr>
        <p:spPr>
          <a:xfrm>
            <a:off x="0" y="-19275"/>
            <a:ext cx="4416900" cy="53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b="1" lang="ja-JP" sz="2298">
                <a:solidFill>
                  <a:schemeClr val="dk1"/>
                </a:solidFill>
                <a:latin typeface="Calibri"/>
                <a:ea typeface="Calibri"/>
                <a:cs typeface="Calibri"/>
                <a:sym typeface="Calibri"/>
              </a:rPr>
              <a:t>B-tree インデックス</a:t>
            </a:r>
            <a:endParaRPr sz="300">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555" name="Shape 555"/>
        <p:cNvGrpSpPr/>
        <p:nvPr/>
      </p:nvGrpSpPr>
      <p:grpSpPr>
        <a:xfrm>
          <a:off x="0" y="0"/>
          <a:ext cx="0" cy="0"/>
          <a:chOff x="0" y="0"/>
          <a:chExt cx="0" cy="0"/>
        </a:xfrm>
      </p:grpSpPr>
      <p:sp>
        <p:nvSpPr>
          <p:cNvPr id="556" name="Google Shape;556;g2e2d17292f4_0_2234"/>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sp>
        <p:nvSpPr>
          <p:cNvPr id="557" name="Google Shape;557;g2e2d17292f4_0_2234"/>
          <p:cNvSpPr txBox="1"/>
          <p:nvPr/>
        </p:nvSpPr>
        <p:spPr>
          <a:xfrm>
            <a:off x="3090325" y="2576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C</a:t>
            </a:r>
            <a:endParaRPr b="1" sz="4300">
              <a:solidFill>
                <a:schemeClr val="dk1"/>
              </a:solidFill>
            </a:endParaRPr>
          </a:p>
        </p:txBody>
      </p:sp>
      <p:sp>
        <p:nvSpPr>
          <p:cNvPr id="558" name="Google Shape;558;g2e2d17292f4_0_2234"/>
          <p:cNvSpPr txBox="1"/>
          <p:nvPr/>
        </p:nvSpPr>
        <p:spPr>
          <a:xfrm>
            <a:off x="7505350" y="2576775"/>
            <a:ext cx="680700" cy="5694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I</a:t>
            </a:r>
            <a:endParaRPr b="1" sz="4300">
              <a:solidFill>
                <a:schemeClr val="dk1"/>
              </a:solidFill>
            </a:endParaRPr>
          </a:p>
        </p:txBody>
      </p:sp>
      <p:sp>
        <p:nvSpPr>
          <p:cNvPr id="559" name="Google Shape;559;g2e2d17292f4_0_2234"/>
          <p:cNvSpPr txBox="1"/>
          <p:nvPr/>
        </p:nvSpPr>
        <p:spPr>
          <a:xfrm>
            <a:off x="3771025" y="2576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F</a:t>
            </a:r>
            <a:endParaRPr b="1" sz="4300">
              <a:solidFill>
                <a:schemeClr val="dk1"/>
              </a:solidFill>
            </a:endParaRPr>
          </a:p>
        </p:txBody>
      </p:sp>
      <p:sp>
        <p:nvSpPr>
          <p:cNvPr id="560" name="Google Shape;560;g2e2d17292f4_0_2234"/>
          <p:cNvSpPr txBox="1"/>
          <p:nvPr/>
        </p:nvSpPr>
        <p:spPr>
          <a:xfrm>
            <a:off x="969613"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A</a:t>
            </a:r>
            <a:endParaRPr b="1" sz="4300">
              <a:solidFill>
                <a:schemeClr val="dk1"/>
              </a:solidFill>
            </a:endParaRPr>
          </a:p>
        </p:txBody>
      </p:sp>
      <p:sp>
        <p:nvSpPr>
          <p:cNvPr id="561" name="Google Shape;561;g2e2d17292f4_0_2234"/>
          <p:cNvSpPr txBox="1"/>
          <p:nvPr/>
        </p:nvSpPr>
        <p:spPr>
          <a:xfrm>
            <a:off x="1728238"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B</a:t>
            </a:r>
            <a:endParaRPr b="1" sz="4300">
              <a:solidFill>
                <a:schemeClr val="dk1"/>
              </a:solidFill>
            </a:endParaRPr>
          </a:p>
        </p:txBody>
      </p:sp>
      <p:sp>
        <p:nvSpPr>
          <p:cNvPr id="562" name="Google Shape;562;g2e2d17292f4_0_2234"/>
          <p:cNvSpPr txBox="1"/>
          <p:nvPr/>
        </p:nvSpPr>
        <p:spPr>
          <a:xfrm>
            <a:off x="2479450"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C</a:t>
            </a:r>
            <a:endParaRPr b="1" sz="4300">
              <a:solidFill>
                <a:schemeClr val="dk1"/>
              </a:solidFill>
            </a:endParaRPr>
          </a:p>
        </p:txBody>
      </p:sp>
      <p:sp>
        <p:nvSpPr>
          <p:cNvPr id="563" name="Google Shape;563;g2e2d17292f4_0_2234"/>
          <p:cNvSpPr txBox="1"/>
          <p:nvPr/>
        </p:nvSpPr>
        <p:spPr>
          <a:xfrm>
            <a:off x="3288363"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D</a:t>
            </a:r>
            <a:endParaRPr b="1" sz="4300">
              <a:solidFill>
                <a:schemeClr val="dk1"/>
              </a:solidFill>
            </a:endParaRPr>
          </a:p>
        </p:txBody>
      </p:sp>
      <p:sp>
        <p:nvSpPr>
          <p:cNvPr id="564" name="Google Shape;564;g2e2d17292f4_0_2234"/>
          <p:cNvSpPr txBox="1"/>
          <p:nvPr/>
        </p:nvSpPr>
        <p:spPr>
          <a:xfrm>
            <a:off x="4046988"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E</a:t>
            </a:r>
            <a:endParaRPr b="1" sz="4300">
              <a:solidFill>
                <a:schemeClr val="dk1"/>
              </a:solidFill>
            </a:endParaRPr>
          </a:p>
        </p:txBody>
      </p:sp>
      <p:sp>
        <p:nvSpPr>
          <p:cNvPr id="565" name="Google Shape;565;g2e2d17292f4_0_2234"/>
          <p:cNvSpPr txBox="1"/>
          <p:nvPr/>
        </p:nvSpPr>
        <p:spPr>
          <a:xfrm>
            <a:off x="4798200"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F</a:t>
            </a:r>
            <a:endParaRPr b="1" sz="4300">
              <a:solidFill>
                <a:schemeClr val="dk1"/>
              </a:solidFill>
            </a:endParaRPr>
          </a:p>
        </p:txBody>
      </p:sp>
      <p:sp>
        <p:nvSpPr>
          <p:cNvPr id="566" name="Google Shape;566;g2e2d17292f4_0_2234"/>
          <p:cNvSpPr txBox="1"/>
          <p:nvPr/>
        </p:nvSpPr>
        <p:spPr>
          <a:xfrm>
            <a:off x="8626813"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K</a:t>
            </a:r>
            <a:endParaRPr b="1" sz="4300">
              <a:solidFill>
                <a:schemeClr val="dk1"/>
              </a:solidFill>
            </a:endParaRPr>
          </a:p>
        </p:txBody>
      </p:sp>
      <p:sp>
        <p:nvSpPr>
          <p:cNvPr id="567" name="Google Shape;567;g2e2d17292f4_0_2234"/>
          <p:cNvSpPr txBox="1"/>
          <p:nvPr/>
        </p:nvSpPr>
        <p:spPr>
          <a:xfrm>
            <a:off x="7875588"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J</a:t>
            </a:r>
            <a:endParaRPr b="1" sz="4300">
              <a:solidFill>
                <a:schemeClr val="dk1"/>
              </a:solidFill>
            </a:endParaRPr>
          </a:p>
        </p:txBody>
      </p:sp>
      <p:sp>
        <p:nvSpPr>
          <p:cNvPr id="568" name="Google Shape;568;g2e2d17292f4_0_2234"/>
          <p:cNvSpPr txBox="1"/>
          <p:nvPr/>
        </p:nvSpPr>
        <p:spPr>
          <a:xfrm>
            <a:off x="9378025"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L</a:t>
            </a:r>
            <a:endParaRPr b="1" sz="4300">
              <a:solidFill>
                <a:schemeClr val="dk1"/>
              </a:solidFill>
            </a:endParaRPr>
          </a:p>
        </p:txBody>
      </p:sp>
      <p:sp>
        <p:nvSpPr>
          <p:cNvPr id="569" name="Google Shape;569;g2e2d17292f4_0_2234"/>
          <p:cNvSpPr txBox="1"/>
          <p:nvPr/>
        </p:nvSpPr>
        <p:spPr>
          <a:xfrm>
            <a:off x="5614513"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G</a:t>
            </a:r>
            <a:endParaRPr b="1" sz="4300">
              <a:solidFill>
                <a:schemeClr val="dk1"/>
              </a:solidFill>
            </a:endParaRPr>
          </a:p>
        </p:txBody>
      </p:sp>
      <p:sp>
        <p:nvSpPr>
          <p:cNvPr id="570" name="Google Shape;570;g2e2d17292f4_0_2234"/>
          <p:cNvSpPr txBox="1"/>
          <p:nvPr/>
        </p:nvSpPr>
        <p:spPr>
          <a:xfrm>
            <a:off x="6373138"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H</a:t>
            </a:r>
            <a:endParaRPr b="1" sz="4300">
              <a:solidFill>
                <a:schemeClr val="dk1"/>
              </a:solidFill>
            </a:endParaRPr>
          </a:p>
        </p:txBody>
      </p:sp>
      <p:sp>
        <p:nvSpPr>
          <p:cNvPr id="571" name="Google Shape;571;g2e2d17292f4_0_2234"/>
          <p:cNvSpPr txBox="1"/>
          <p:nvPr/>
        </p:nvSpPr>
        <p:spPr>
          <a:xfrm>
            <a:off x="7124350"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I</a:t>
            </a:r>
            <a:endParaRPr b="1" sz="4300">
              <a:solidFill>
                <a:schemeClr val="dk1"/>
              </a:solidFill>
            </a:endParaRPr>
          </a:p>
        </p:txBody>
      </p:sp>
      <p:sp>
        <p:nvSpPr>
          <p:cNvPr id="572" name="Google Shape;572;g2e2d17292f4_0_2234"/>
          <p:cNvSpPr txBox="1"/>
          <p:nvPr/>
        </p:nvSpPr>
        <p:spPr>
          <a:xfrm>
            <a:off x="10129225"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M</a:t>
            </a:r>
            <a:endParaRPr b="1" sz="4300">
              <a:solidFill>
                <a:schemeClr val="dk1"/>
              </a:solidFill>
            </a:endParaRPr>
          </a:p>
        </p:txBody>
      </p:sp>
      <p:sp>
        <p:nvSpPr>
          <p:cNvPr id="573" name="Google Shape;573;g2e2d17292f4_0_2234"/>
          <p:cNvSpPr txBox="1"/>
          <p:nvPr/>
        </p:nvSpPr>
        <p:spPr>
          <a:xfrm>
            <a:off x="8186050" y="2576775"/>
            <a:ext cx="680700" cy="5694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M</a:t>
            </a:r>
            <a:endParaRPr b="1" sz="4300">
              <a:solidFill>
                <a:schemeClr val="dk1"/>
              </a:solidFill>
            </a:endParaRPr>
          </a:p>
        </p:txBody>
      </p:sp>
      <p:sp>
        <p:nvSpPr>
          <p:cNvPr id="574" name="Google Shape;574;g2e2d17292f4_0_2234"/>
          <p:cNvSpPr txBox="1"/>
          <p:nvPr/>
        </p:nvSpPr>
        <p:spPr>
          <a:xfrm>
            <a:off x="5138550" y="946575"/>
            <a:ext cx="680700" cy="569400"/>
          </a:xfrm>
          <a:prstGeom prst="rect">
            <a:avLst/>
          </a:prstGeom>
          <a:no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F</a:t>
            </a:r>
            <a:endParaRPr b="1" sz="4300">
              <a:solidFill>
                <a:schemeClr val="dk1"/>
              </a:solidFill>
            </a:endParaRPr>
          </a:p>
        </p:txBody>
      </p:sp>
      <p:sp>
        <p:nvSpPr>
          <p:cNvPr id="575" name="Google Shape;575;g2e2d17292f4_0_2234"/>
          <p:cNvSpPr txBox="1"/>
          <p:nvPr/>
        </p:nvSpPr>
        <p:spPr>
          <a:xfrm>
            <a:off x="5819238" y="946575"/>
            <a:ext cx="680700" cy="5694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M</a:t>
            </a:r>
            <a:endParaRPr b="1" sz="4300">
              <a:solidFill>
                <a:schemeClr val="dk1"/>
              </a:solidFill>
            </a:endParaRPr>
          </a:p>
        </p:txBody>
      </p:sp>
      <p:cxnSp>
        <p:nvCxnSpPr>
          <p:cNvPr id="576" name="Google Shape;576;g2e2d17292f4_0_2234"/>
          <p:cNvCxnSpPr>
            <a:stCxn id="575" idx="2"/>
          </p:cNvCxnSpPr>
          <p:nvPr/>
        </p:nvCxnSpPr>
        <p:spPr>
          <a:xfrm>
            <a:off x="6159588" y="1515975"/>
            <a:ext cx="1987500" cy="1036800"/>
          </a:xfrm>
          <a:prstGeom prst="straightConnector1">
            <a:avLst/>
          </a:prstGeom>
          <a:noFill/>
          <a:ln cap="flat" cmpd="sng" w="76200">
            <a:solidFill>
              <a:srgbClr val="FF0000"/>
            </a:solidFill>
            <a:prstDash val="solid"/>
            <a:round/>
            <a:headEnd len="med" w="med" type="none"/>
            <a:tailEnd len="med" w="med" type="none"/>
          </a:ln>
        </p:spPr>
      </p:cxnSp>
      <p:cxnSp>
        <p:nvCxnSpPr>
          <p:cNvPr id="577" name="Google Shape;577;g2e2d17292f4_0_2234"/>
          <p:cNvCxnSpPr>
            <a:stCxn id="574" idx="2"/>
          </p:cNvCxnSpPr>
          <p:nvPr/>
        </p:nvCxnSpPr>
        <p:spPr>
          <a:xfrm flipH="1">
            <a:off x="3981600" y="1515975"/>
            <a:ext cx="1497300" cy="1049400"/>
          </a:xfrm>
          <a:prstGeom prst="straightConnector1">
            <a:avLst/>
          </a:prstGeom>
          <a:noFill/>
          <a:ln cap="flat" cmpd="sng" w="76200">
            <a:solidFill>
              <a:srgbClr val="6AA84F"/>
            </a:solidFill>
            <a:prstDash val="solid"/>
            <a:round/>
            <a:headEnd len="med" w="med" type="none"/>
            <a:tailEnd len="med" w="med" type="none"/>
          </a:ln>
        </p:spPr>
      </p:cxnSp>
      <p:cxnSp>
        <p:nvCxnSpPr>
          <p:cNvPr id="578" name="Google Shape;578;g2e2d17292f4_0_2234"/>
          <p:cNvCxnSpPr>
            <a:stCxn id="557" idx="2"/>
            <a:endCxn id="562" idx="0"/>
          </p:cNvCxnSpPr>
          <p:nvPr/>
        </p:nvCxnSpPr>
        <p:spPr>
          <a:xfrm flipH="1">
            <a:off x="2819875" y="3146175"/>
            <a:ext cx="610800" cy="1461600"/>
          </a:xfrm>
          <a:prstGeom prst="straightConnector1">
            <a:avLst/>
          </a:prstGeom>
          <a:noFill/>
          <a:ln cap="flat" cmpd="sng" w="76200">
            <a:solidFill>
              <a:srgbClr val="6AA84F"/>
            </a:solidFill>
            <a:prstDash val="solid"/>
            <a:round/>
            <a:headEnd len="med" w="med" type="none"/>
            <a:tailEnd len="med" w="med" type="none"/>
          </a:ln>
        </p:spPr>
      </p:cxnSp>
      <p:cxnSp>
        <p:nvCxnSpPr>
          <p:cNvPr id="579" name="Google Shape;579;g2e2d17292f4_0_2234"/>
          <p:cNvCxnSpPr>
            <a:endCxn id="565" idx="0"/>
          </p:cNvCxnSpPr>
          <p:nvPr/>
        </p:nvCxnSpPr>
        <p:spPr>
          <a:xfrm>
            <a:off x="4335450" y="3146175"/>
            <a:ext cx="803100" cy="1461600"/>
          </a:xfrm>
          <a:prstGeom prst="straightConnector1">
            <a:avLst/>
          </a:prstGeom>
          <a:noFill/>
          <a:ln cap="flat" cmpd="sng" w="76200">
            <a:solidFill>
              <a:srgbClr val="6AA84F"/>
            </a:solidFill>
            <a:prstDash val="solid"/>
            <a:round/>
            <a:headEnd len="med" w="med" type="none"/>
            <a:tailEnd len="med" w="med" type="none"/>
          </a:ln>
        </p:spPr>
      </p:cxnSp>
      <p:cxnSp>
        <p:nvCxnSpPr>
          <p:cNvPr id="580" name="Google Shape;580;g2e2d17292f4_0_2234"/>
          <p:cNvCxnSpPr>
            <a:stCxn id="558" idx="2"/>
            <a:endCxn id="571" idx="0"/>
          </p:cNvCxnSpPr>
          <p:nvPr/>
        </p:nvCxnSpPr>
        <p:spPr>
          <a:xfrm flipH="1">
            <a:off x="7464700" y="3146175"/>
            <a:ext cx="381000" cy="1461600"/>
          </a:xfrm>
          <a:prstGeom prst="straightConnector1">
            <a:avLst/>
          </a:prstGeom>
          <a:noFill/>
          <a:ln cap="flat" cmpd="sng" w="76200">
            <a:solidFill>
              <a:srgbClr val="6AA84F"/>
            </a:solidFill>
            <a:prstDash val="solid"/>
            <a:round/>
            <a:headEnd len="med" w="med" type="none"/>
            <a:tailEnd len="med" w="med" type="none"/>
          </a:ln>
        </p:spPr>
      </p:cxnSp>
      <p:cxnSp>
        <p:nvCxnSpPr>
          <p:cNvPr id="581" name="Google Shape;581;g2e2d17292f4_0_2234"/>
          <p:cNvCxnSpPr>
            <a:stCxn id="573" idx="2"/>
            <a:endCxn id="572" idx="0"/>
          </p:cNvCxnSpPr>
          <p:nvPr/>
        </p:nvCxnSpPr>
        <p:spPr>
          <a:xfrm>
            <a:off x="8526400" y="3146175"/>
            <a:ext cx="1943100" cy="1461600"/>
          </a:xfrm>
          <a:prstGeom prst="straightConnector1">
            <a:avLst/>
          </a:prstGeom>
          <a:noFill/>
          <a:ln cap="flat" cmpd="sng" w="76200">
            <a:solidFill>
              <a:srgbClr val="6AA84F"/>
            </a:solidFill>
            <a:prstDash val="solid"/>
            <a:round/>
            <a:headEnd len="med" w="med" type="none"/>
            <a:tailEnd len="med" w="med" type="none"/>
          </a:ln>
        </p:spPr>
      </p:cxnSp>
      <p:cxnSp>
        <p:nvCxnSpPr>
          <p:cNvPr id="582" name="Google Shape;582;g2e2d17292f4_0_2234"/>
          <p:cNvCxnSpPr>
            <a:stCxn id="557" idx="2"/>
            <a:endCxn id="561" idx="0"/>
          </p:cNvCxnSpPr>
          <p:nvPr/>
        </p:nvCxnSpPr>
        <p:spPr>
          <a:xfrm flipH="1">
            <a:off x="2068675" y="3146175"/>
            <a:ext cx="1362000" cy="1461600"/>
          </a:xfrm>
          <a:prstGeom prst="straightConnector1">
            <a:avLst/>
          </a:prstGeom>
          <a:noFill/>
          <a:ln cap="flat" cmpd="sng" w="76200">
            <a:solidFill>
              <a:srgbClr val="6AA84F"/>
            </a:solidFill>
            <a:prstDash val="solid"/>
            <a:round/>
            <a:headEnd len="med" w="med" type="none"/>
            <a:tailEnd len="med" w="med" type="none"/>
          </a:ln>
        </p:spPr>
      </p:cxnSp>
      <p:cxnSp>
        <p:nvCxnSpPr>
          <p:cNvPr id="583" name="Google Shape;583;g2e2d17292f4_0_2234"/>
          <p:cNvCxnSpPr>
            <a:stCxn id="557" idx="2"/>
            <a:endCxn id="560" idx="0"/>
          </p:cNvCxnSpPr>
          <p:nvPr/>
        </p:nvCxnSpPr>
        <p:spPr>
          <a:xfrm flipH="1">
            <a:off x="1309975" y="3146175"/>
            <a:ext cx="2120700" cy="1461600"/>
          </a:xfrm>
          <a:prstGeom prst="straightConnector1">
            <a:avLst/>
          </a:prstGeom>
          <a:noFill/>
          <a:ln cap="flat" cmpd="sng" w="76200">
            <a:solidFill>
              <a:srgbClr val="6AA84F"/>
            </a:solidFill>
            <a:prstDash val="solid"/>
            <a:round/>
            <a:headEnd len="med" w="med" type="none"/>
            <a:tailEnd len="med" w="med" type="none"/>
          </a:ln>
        </p:spPr>
      </p:cxnSp>
      <p:cxnSp>
        <p:nvCxnSpPr>
          <p:cNvPr id="584" name="Google Shape;584;g2e2d17292f4_0_2234"/>
          <p:cNvCxnSpPr>
            <a:stCxn id="559" idx="2"/>
            <a:endCxn id="564" idx="0"/>
          </p:cNvCxnSpPr>
          <p:nvPr/>
        </p:nvCxnSpPr>
        <p:spPr>
          <a:xfrm>
            <a:off x="4111375" y="3146175"/>
            <a:ext cx="276000" cy="1461600"/>
          </a:xfrm>
          <a:prstGeom prst="straightConnector1">
            <a:avLst/>
          </a:prstGeom>
          <a:noFill/>
          <a:ln cap="flat" cmpd="sng" w="76200">
            <a:solidFill>
              <a:srgbClr val="6AA84F"/>
            </a:solidFill>
            <a:prstDash val="solid"/>
            <a:round/>
            <a:headEnd len="med" w="med" type="none"/>
            <a:tailEnd len="med" w="med" type="none"/>
          </a:ln>
        </p:spPr>
      </p:cxnSp>
      <p:cxnSp>
        <p:nvCxnSpPr>
          <p:cNvPr id="585" name="Google Shape;585;g2e2d17292f4_0_2234"/>
          <p:cNvCxnSpPr>
            <a:stCxn id="559" idx="2"/>
            <a:endCxn id="563" idx="0"/>
          </p:cNvCxnSpPr>
          <p:nvPr/>
        </p:nvCxnSpPr>
        <p:spPr>
          <a:xfrm flipH="1">
            <a:off x="3628675" y="3146175"/>
            <a:ext cx="482700" cy="1461600"/>
          </a:xfrm>
          <a:prstGeom prst="straightConnector1">
            <a:avLst/>
          </a:prstGeom>
          <a:noFill/>
          <a:ln cap="flat" cmpd="sng" w="76200">
            <a:solidFill>
              <a:srgbClr val="6AA84F"/>
            </a:solidFill>
            <a:prstDash val="solid"/>
            <a:round/>
            <a:headEnd len="med" w="med" type="none"/>
            <a:tailEnd len="med" w="med" type="none"/>
          </a:ln>
        </p:spPr>
      </p:cxnSp>
      <p:cxnSp>
        <p:nvCxnSpPr>
          <p:cNvPr id="586" name="Google Shape;586;g2e2d17292f4_0_2234"/>
          <p:cNvCxnSpPr>
            <a:stCxn id="558" idx="2"/>
            <a:endCxn id="570" idx="0"/>
          </p:cNvCxnSpPr>
          <p:nvPr/>
        </p:nvCxnSpPr>
        <p:spPr>
          <a:xfrm flipH="1">
            <a:off x="6713500" y="3146175"/>
            <a:ext cx="1132200" cy="1461600"/>
          </a:xfrm>
          <a:prstGeom prst="straightConnector1">
            <a:avLst/>
          </a:prstGeom>
          <a:noFill/>
          <a:ln cap="flat" cmpd="sng" w="76200">
            <a:solidFill>
              <a:srgbClr val="6AA84F"/>
            </a:solidFill>
            <a:prstDash val="solid"/>
            <a:round/>
            <a:headEnd len="med" w="med" type="none"/>
            <a:tailEnd len="med" w="med" type="none"/>
          </a:ln>
        </p:spPr>
      </p:cxnSp>
      <p:cxnSp>
        <p:nvCxnSpPr>
          <p:cNvPr id="587" name="Google Shape;587;g2e2d17292f4_0_2234"/>
          <p:cNvCxnSpPr>
            <a:stCxn id="558" idx="2"/>
            <a:endCxn id="569" idx="0"/>
          </p:cNvCxnSpPr>
          <p:nvPr/>
        </p:nvCxnSpPr>
        <p:spPr>
          <a:xfrm flipH="1">
            <a:off x="5954800" y="3146175"/>
            <a:ext cx="1890900" cy="1461600"/>
          </a:xfrm>
          <a:prstGeom prst="straightConnector1">
            <a:avLst/>
          </a:prstGeom>
          <a:noFill/>
          <a:ln cap="flat" cmpd="sng" w="76200">
            <a:solidFill>
              <a:srgbClr val="6AA84F"/>
            </a:solidFill>
            <a:prstDash val="solid"/>
            <a:round/>
            <a:headEnd len="med" w="med" type="none"/>
            <a:tailEnd len="med" w="med" type="none"/>
          </a:ln>
        </p:spPr>
      </p:cxnSp>
      <p:cxnSp>
        <p:nvCxnSpPr>
          <p:cNvPr id="588" name="Google Shape;588;g2e2d17292f4_0_2234"/>
          <p:cNvCxnSpPr>
            <a:stCxn id="573" idx="2"/>
            <a:endCxn id="568" idx="0"/>
          </p:cNvCxnSpPr>
          <p:nvPr/>
        </p:nvCxnSpPr>
        <p:spPr>
          <a:xfrm>
            <a:off x="8526400" y="3146175"/>
            <a:ext cx="1191900" cy="1461600"/>
          </a:xfrm>
          <a:prstGeom prst="straightConnector1">
            <a:avLst/>
          </a:prstGeom>
          <a:noFill/>
          <a:ln cap="flat" cmpd="sng" w="76200">
            <a:solidFill>
              <a:srgbClr val="6AA84F"/>
            </a:solidFill>
            <a:prstDash val="solid"/>
            <a:round/>
            <a:headEnd len="med" w="med" type="none"/>
            <a:tailEnd len="med" w="med" type="none"/>
          </a:ln>
        </p:spPr>
      </p:cxnSp>
      <p:cxnSp>
        <p:nvCxnSpPr>
          <p:cNvPr id="589" name="Google Shape;589;g2e2d17292f4_0_2234"/>
          <p:cNvCxnSpPr>
            <a:stCxn id="573" idx="2"/>
            <a:endCxn id="567" idx="0"/>
          </p:cNvCxnSpPr>
          <p:nvPr/>
        </p:nvCxnSpPr>
        <p:spPr>
          <a:xfrm flipH="1">
            <a:off x="8215900" y="3146175"/>
            <a:ext cx="310500" cy="1461600"/>
          </a:xfrm>
          <a:prstGeom prst="straightConnector1">
            <a:avLst/>
          </a:prstGeom>
          <a:noFill/>
          <a:ln cap="flat" cmpd="sng" w="76200">
            <a:solidFill>
              <a:srgbClr val="6AA84F"/>
            </a:solidFill>
            <a:prstDash val="solid"/>
            <a:round/>
            <a:headEnd len="med" w="med" type="none"/>
            <a:tailEnd len="med" w="med" type="none"/>
          </a:ln>
        </p:spPr>
      </p:cxnSp>
      <p:cxnSp>
        <p:nvCxnSpPr>
          <p:cNvPr id="590" name="Google Shape;590;g2e2d17292f4_0_2234"/>
          <p:cNvCxnSpPr>
            <a:stCxn id="573" idx="2"/>
            <a:endCxn id="566" idx="0"/>
          </p:cNvCxnSpPr>
          <p:nvPr/>
        </p:nvCxnSpPr>
        <p:spPr>
          <a:xfrm>
            <a:off x="8526400" y="3146175"/>
            <a:ext cx="440700" cy="1461600"/>
          </a:xfrm>
          <a:prstGeom prst="straightConnector1">
            <a:avLst/>
          </a:prstGeom>
          <a:noFill/>
          <a:ln cap="flat" cmpd="sng" w="76200">
            <a:solidFill>
              <a:srgbClr val="6AA84F"/>
            </a:solidFill>
            <a:prstDash val="solid"/>
            <a:round/>
            <a:headEnd len="med" w="med" type="none"/>
            <a:tailEnd len="med" w="med" type="none"/>
          </a:ln>
        </p:spPr>
      </p:cxnSp>
      <p:sp>
        <p:nvSpPr>
          <p:cNvPr id="591" name="Google Shape;591;g2e2d17292f4_0_2234"/>
          <p:cNvSpPr txBox="1"/>
          <p:nvPr/>
        </p:nvSpPr>
        <p:spPr>
          <a:xfrm>
            <a:off x="8215900" y="519225"/>
            <a:ext cx="3829800" cy="12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ja-JP" sz="3200">
                <a:solidFill>
                  <a:schemeClr val="dk1"/>
                </a:solidFill>
                <a:latin typeface="Calibri"/>
                <a:ea typeface="Calibri"/>
                <a:cs typeface="Calibri"/>
                <a:sym typeface="Calibri"/>
              </a:rPr>
              <a:t>KのIDを見つけたい</a:t>
            </a:r>
            <a:endParaRPr b="1" sz="3200">
              <a:solidFill>
                <a:schemeClr val="dk1"/>
              </a:solidFill>
              <a:latin typeface="Calibri"/>
              <a:ea typeface="Calibri"/>
              <a:cs typeface="Calibri"/>
              <a:sym typeface="Calibri"/>
            </a:endParaRPr>
          </a:p>
        </p:txBody>
      </p:sp>
      <p:sp>
        <p:nvSpPr>
          <p:cNvPr id="592" name="Google Shape;592;g2e2d17292f4_0_2234"/>
          <p:cNvSpPr txBox="1"/>
          <p:nvPr/>
        </p:nvSpPr>
        <p:spPr>
          <a:xfrm>
            <a:off x="0" y="-19275"/>
            <a:ext cx="4416900" cy="53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b="1" lang="ja-JP" sz="2298">
                <a:solidFill>
                  <a:schemeClr val="dk1"/>
                </a:solidFill>
                <a:latin typeface="Calibri"/>
                <a:ea typeface="Calibri"/>
                <a:cs typeface="Calibri"/>
                <a:sym typeface="Calibri"/>
              </a:rPr>
              <a:t>B-tree インデックス</a:t>
            </a:r>
            <a:endParaRPr sz="300">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596" name="Shape 596"/>
        <p:cNvGrpSpPr/>
        <p:nvPr/>
      </p:nvGrpSpPr>
      <p:grpSpPr>
        <a:xfrm>
          <a:off x="0" y="0"/>
          <a:ext cx="0" cy="0"/>
          <a:chOff x="0" y="0"/>
          <a:chExt cx="0" cy="0"/>
        </a:xfrm>
      </p:grpSpPr>
      <p:sp>
        <p:nvSpPr>
          <p:cNvPr id="597" name="Google Shape;597;g2e2d17292f4_0_2314"/>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sp>
        <p:nvSpPr>
          <p:cNvPr id="598" name="Google Shape;598;g2e2d17292f4_0_2314"/>
          <p:cNvSpPr txBox="1"/>
          <p:nvPr/>
        </p:nvSpPr>
        <p:spPr>
          <a:xfrm>
            <a:off x="3090325" y="2576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C</a:t>
            </a:r>
            <a:endParaRPr b="1" sz="4300">
              <a:solidFill>
                <a:schemeClr val="dk1"/>
              </a:solidFill>
            </a:endParaRPr>
          </a:p>
        </p:txBody>
      </p:sp>
      <p:sp>
        <p:nvSpPr>
          <p:cNvPr id="599" name="Google Shape;599;g2e2d17292f4_0_2314"/>
          <p:cNvSpPr txBox="1"/>
          <p:nvPr/>
        </p:nvSpPr>
        <p:spPr>
          <a:xfrm>
            <a:off x="7505350" y="2576775"/>
            <a:ext cx="680700" cy="569400"/>
          </a:xfrm>
          <a:prstGeom prst="rect">
            <a:avLst/>
          </a:prstGeom>
          <a:no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I</a:t>
            </a:r>
            <a:endParaRPr b="1" sz="4300">
              <a:solidFill>
                <a:schemeClr val="dk1"/>
              </a:solidFill>
            </a:endParaRPr>
          </a:p>
        </p:txBody>
      </p:sp>
      <p:sp>
        <p:nvSpPr>
          <p:cNvPr id="600" name="Google Shape;600;g2e2d17292f4_0_2314"/>
          <p:cNvSpPr txBox="1"/>
          <p:nvPr/>
        </p:nvSpPr>
        <p:spPr>
          <a:xfrm>
            <a:off x="3771025" y="2576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F</a:t>
            </a:r>
            <a:endParaRPr b="1" sz="4300">
              <a:solidFill>
                <a:schemeClr val="dk1"/>
              </a:solidFill>
            </a:endParaRPr>
          </a:p>
        </p:txBody>
      </p:sp>
      <p:sp>
        <p:nvSpPr>
          <p:cNvPr id="601" name="Google Shape;601;g2e2d17292f4_0_2314"/>
          <p:cNvSpPr txBox="1"/>
          <p:nvPr/>
        </p:nvSpPr>
        <p:spPr>
          <a:xfrm>
            <a:off x="969613"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A</a:t>
            </a:r>
            <a:endParaRPr b="1" sz="4300">
              <a:solidFill>
                <a:schemeClr val="dk1"/>
              </a:solidFill>
            </a:endParaRPr>
          </a:p>
        </p:txBody>
      </p:sp>
      <p:sp>
        <p:nvSpPr>
          <p:cNvPr id="602" name="Google Shape;602;g2e2d17292f4_0_2314"/>
          <p:cNvSpPr txBox="1"/>
          <p:nvPr/>
        </p:nvSpPr>
        <p:spPr>
          <a:xfrm>
            <a:off x="1728238"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B</a:t>
            </a:r>
            <a:endParaRPr b="1" sz="4300">
              <a:solidFill>
                <a:schemeClr val="dk1"/>
              </a:solidFill>
            </a:endParaRPr>
          </a:p>
        </p:txBody>
      </p:sp>
      <p:sp>
        <p:nvSpPr>
          <p:cNvPr id="603" name="Google Shape;603;g2e2d17292f4_0_2314"/>
          <p:cNvSpPr txBox="1"/>
          <p:nvPr/>
        </p:nvSpPr>
        <p:spPr>
          <a:xfrm>
            <a:off x="2479450"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C</a:t>
            </a:r>
            <a:endParaRPr b="1" sz="4300">
              <a:solidFill>
                <a:schemeClr val="dk1"/>
              </a:solidFill>
            </a:endParaRPr>
          </a:p>
        </p:txBody>
      </p:sp>
      <p:sp>
        <p:nvSpPr>
          <p:cNvPr id="604" name="Google Shape;604;g2e2d17292f4_0_2314"/>
          <p:cNvSpPr txBox="1"/>
          <p:nvPr/>
        </p:nvSpPr>
        <p:spPr>
          <a:xfrm>
            <a:off x="3288363"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D</a:t>
            </a:r>
            <a:endParaRPr b="1" sz="4300">
              <a:solidFill>
                <a:schemeClr val="dk1"/>
              </a:solidFill>
            </a:endParaRPr>
          </a:p>
        </p:txBody>
      </p:sp>
      <p:sp>
        <p:nvSpPr>
          <p:cNvPr id="605" name="Google Shape;605;g2e2d17292f4_0_2314"/>
          <p:cNvSpPr txBox="1"/>
          <p:nvPr/>
        </p:nvSpPr>
        <p:spPr>
          <a:xfrm>
            <a:off x="4046988"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E</a:t>
            </a:r>
            <a:endParaRPr b="1" sz="4300">
              <a:solidFill>
                <a:schemeClr val="dk1"/>
              </a:solidFill>
            </a:endParaRPr>
          </a:p>
        </p:txBody>
      </p:sp>
      <p:sp>
        <p:nvSpPr>
          <p:cNvPr id="606" name="Google Shape;606;g2e2d17292f4_0_2314"/>
          <p:cNvSpPr txBox="1"/>
          <p:nvPr/>
        </p:nvSpPr>
        <p:spPr>
          <a:xfrm>
            <a:off x="4798200"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F</a:t>
            </a:r>
            <a:endParaRPr b="1" sz="4300">
              <a:solidFill>
                <a:schemeClr val="dk1"/>
              </a:solidFill>
            </a:endParaRPr>
          </a:p>
        </p:txBody>
      </p:sp>
      <p:sp>
        <p:nvSpPr>
          <p:cNvPr id="607" name="Google Shape;607;g2e2d17292f4_0_2314"/>
          <p:cNvSpPr txBox="1"/>
          <p:nvPr/>
        </p:nvSpPr>
        <p:spPr>
          <a:xfrm>
            <a:off x="8626813"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K</a:t>
            </a:r>
            <a:endParaRPr b="1" sz="4300">
              <a:solidFill>
                <a:schemeClr val="dk1"/>
              </a:solidFill>
            </a:endParaRPr>
          </a:p>
        </p:txBody>
      </p:sp>
      <p:sp>
        <p:nvSpPr>
          <p:cNvPr id="608" name="Google Shape;608;g2e2d17292f4_0_2314"/>
          <p:cNvSpPr txBox="1"/>
          <p:nvPr/>
        </p:nvSpPr>
        <p:spPr>
          <a:xfrm>
            <a:off x="7875588"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J</a:t>
            </a:r>
            <a:endParaRPr b="1" sz="4300">
              <a:solidFill>
                <a:schemeClr val="dk1"/>
              </a:solidFill>
            </a:endParaRPr>
          </a:p>
        </p:txBody>
      </p:sp>
      <p:sp>
        <p:nvSpPr>
          <p:cNvPr id="609" name="Google Shape;609;g2e2d17292f4_0_2314"/>
          <p:cNvSpPr txBox="1"/>
          <p:nvPr/>
        </p:nvSpPr>
        <p:spPr>
          <a:xfrm>
            <a:off x="9378025"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L</a:t>
            </a:r>
            <a:endParaRPr b="1" sz="4300">
              <a:solidFill>
                <a:schemeClr val="dk1"/>
              </a:solidFill>
            </a:endParaRPr>
          </a:p>
        </p:txBody>
      </p:sp>
      <p:sp>
        <p:nvSpPr>
          <p:cNvPr id="610" name="Google Shape;610;g2e2d17292f4_0_2314"/>
          <p:cNvSpPr txBox="1"/>
          <p:nvPr/>
        </p:nvSpPr>
        <p:spPr>
          <a:xfrm>
            <a:off x="5614513"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G</a:t>
            </a:r>
            <a:endParaRPr b="1" sz="4300">
              <a:solidFill>
                <a:schemeClr val="dk1"/>
              </a:solidFill>
            </a:endParaRPr>
          </a:p>
        </p:txBody>
      </p:sp>
      <p:sp>
        <p:nvSpPr>
          <p:cNvPr id="611" name="Google Shape;611;g2e2d17292f4_0_2314"/>
          <p:cNvSpPr txBox="1"/>
          <p:nvPr/>
        </p:nvSpPr>
        <p:spPr>
          <a:xfrm>
            <a:off x="6373138"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H</a:t>
            </a:r>
            <a:endParaRPr b="1" sz="4300">
              <a:solidFill>
                <a:schemeClr val="dk1"/>
              </a:solidFill>
            </a:endParaRPr>
          </a:p>
        </p:txBody>
      </p:sp>
      <p:sp>
        <p:nvSpPr>
          <p:cNvPr id="612" name="Google Shape;612;g2e2d17292f4_0_2314"/>
          <p:cNvSpPr txBox="1"/>
          <p:nvPr/>
        </p:nvSpPr>
        <p:spPr>
          <a:xfrm>
            <a:off x="7124350"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I</a:t>
            </a:r>
            <a:endParaRPr b="1" sz="4300">
              <a:solidFill>
                <a:schemeClr val="dk1"/>
              </a:solidFill>
            </a:endParaRPr>
          </a:p>
        </p:txBody>
      </p:sp>
      <p:sp>
        <p:nvSpPr>
          <p:cNvPr id="613" name="Google Shape;613;g2e2d17292f4_0_2314"/>
          <p:cNvSpPr txBox="1"/>
          <p:nvPr/>
        </p:nvSpPr>
        <p:spPr>
          <a:xfrm>
            <a:off x="10129225"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M</a:t>
            </a:r>
            <a:endParaRPr b="1" sz="4300">
              <a:solidFill>
                <a:schemeClr val="dk1"/>
              </a:solidFill>
            </a:endParaRPr>
          </a:p>
        </p:txBody>
      </p:sp>
      <p:sp>
        <p:nvSpPr>
          <p:cNvPr id="614" name="Google Shape;614;g2e2d17292f4_0_2314"/>
          <p:cNvSpPr txBox="1"/>
          <p:nvPr/>
        </p:nvSpPr>
        <p:spPr>
          <a:xfrm>
            <a:off x="8186050" y="2576775"/>
            <a:ext cx="680700" cy="5694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M</a:t>
            </a:r>
            <a:endParaRPr b="1" sz="4300">
              <a:solidFill>
                <a:schemeClr val="dk1"/>
              </a:solidFill>
            </a:endParaRPr>
          </a:p>
        </p:txBody>
      </p:sp>
      <p:sp>
        <p:nvSpPr>
          <p:cNvPr id="615" name="Google Shape;615;g2e2d17292f4_0_2314"/>
          <p:cNvSpPr txBox="1"/>
          <p:nvPr/>
        </p:nvSpPr>
        <p:spPr>
          <a:xfrm>
            <a:off x="5138550" y="946575"/>
            <a:ext cx="680700" cy="569400"/>
          </a:xfrm>
          <a:prstGeom prst="rect">
            <a:avLst/>
          </a:prstGeom>
          <a:no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F</a:t>
            </a:r>
            <a:endParaRPr b="1" sz="4300">
              <a:solidFill>
                <a:schemeClr val="dk1"/>
              </a:solidFill>
            </a:endParaRPr>
          </a:p>
        </p:txBody>
      </p:sp>
      <p:sp>
        <p:nvSpPr>
          <p:cNvPr id="616" name="Google Shape;616;g2e2d17292f4_0_2314"/>
          <p:cNvSpPr txBox="1"/>
          <p:nvPr/>
        </p:nvSpPr>
        <p:spPr>
          <a:xfrm>
            <a:off x="5819238" y="946575"/>
            <a:ext cx="680700" cy="5694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M</a:t>
            </a:r>
            <a:endParaRPr b="1" sz="4300">
              <a:solidFill>
                <a:schemeClr val="dk1"/>
              </a:solidFill>
            </a:endParaRPr>
          </a:p>
        </p:txBody>
      </p:sp>
      <p:cxnSp>
        <p:nvCxnSpPr>
          <p:cNvPr id="617" name="Google Shape;617;g2e2d17292f4_0_2314"/>
          <p:cNvCxnSpPr>
            <a:stCxn id="616" idx="2"/>
          </p:cNvCxnSpPr>
          <p:nvPr/>
        </p:nvCxnSpPr>
        <p:spPr>
          <a:xfrm>
            <a:off x="6159588" y="1515975"/>
            <a:ext cx="1987500" cy="1036800"/>
          </a:xfrm>
          <a:prstGeom prst="straightConnector1">
            <a:avLst/>
          </a:prstGeom>
          <a:noFill/>
          <a:ln cap="flat" cmpd="sng" w="76200">
            <a:solidFill>
              <a:srgbClr val="FF0000"/>
            </a:solidFill>
            <a:prstDash val="solid"/>
            <a:round/>
            <a:headEnd len="med" w="med" type="none"/>
            <a:tailEnd len="med" w="med" type="none"/>
          </a:ln>
        </p:spPr>
      </p:cxnSp>
      <p:cxnSp>
        <p:nvCxnSpPr>
          <p:cNvPr id="618" name="Google Shape;618;g2e2d17292f4_0_2314"/>
          <p:cNvCxnSpPr>
            <a:stCxn id="615" idx="2"/>
          </p:cNvCxnSpPr>
          <p:nvPr/>
        </p:nvCxnSpPr>
        <p:spPr>
          <a:xfrm flipH="1">
            <a:off x="3981600" y="1515975"/>
            <a:ext cx="1497300" cy="1049400"/>
          </a:xfrm>
          <a:prstGeom prst="straightConnector1">
            <a:avLst/>
          </a:prstGeom>
          <a:noFill/>
          <a:ln cap="flat" cmpd="sng" w="76200">
            <a:solidFill>
              <a:srgbClr val="6AA84F"/>
            </a:solidFill>
            <a:prstDash val="solid"/>
            <a:round/>
            <a:headEnd len="med" w="med" type="none"/>
            <a:tailEnd len="med" w="med" type="none"/>
          </a:ln>
        </p:spPr>
      </p:cxnSp>
      <p:cxnSp>
        <p:nvCxnSpPr>
          <p:cNvPr id="619" name="Google Shape;619;g2e2d17292f4_0_2314"/>
          <p:cNvCxnSpPr>
            <a:stCxn id="598" idx="2"/>
            <a:endCxn id="603" idx="0"/>
          </p:cNvCxnSpPr>
          <p:nvPr/>
        </p:nvCxnSpPr>
        <p:spPr>
          <a:xfrm flipH="1">
            <a:off x="2819875" y="3146175"/>
            <a:ext cx="610800" cy="1461600"/>
          </a:xfrm>
          <a:prstGeom prst="straightConnector1">
            <a:avLst/>
          </a:prstGeom>
          <a:noFill/>
          <a:ln cap="flat" cmpd="sng" w="76200">
            <a:solidFill>
              <a:srgbClr val="6AA84F"/>
            </a:solidFill>
            <a:prstDash val="solid"/>
            <a:round/>
            <a:headEnd len="med" w="med" type="none"/>
            <a:tailEnd len="med" w="med" type="none"/>
          </a:ln>
        </p:spPr>
      </p:cxnSp>
      <p:cxnSp>
        <p:nvCxnSpPr>
          <p:cNvPr id="620" name="Google Shape;620;g2e2d17292f4_0_2314"/>
          <p:cNvCxnSpPr>
            <a:endCxn id="606" idx="0"/>
          </p:cNvCxnSpPr>
          <p:nvPr/>
        </p:nvCxnSpPr>
        <p:spPr>
          <a:xfrm>
            <a:off x="4335450" y="3146175"/>
            <a:ext cx="803100" cy="1461600"/>
          </a:xfrm>
          <a:prstGeom prst="straightConnector1">
            <a:avLst/>
          </a:prstGeom>
          <a:noFill/>
          <a:ln cap="flat" cmpd="sng" w="76200">
            <a:solidFill>
              <a:srgbClr val="6AA84F"/>
            </a:solidFill>
            <a:prstDash val="solid"/>
            <a:round/>
            <a:headEnd len="med" w="med" type="none"/>
            <a:tailEnd len="med" w="med" type="none"/>
          </a:ln>
        </p:spPr>
      </p:cxnSp>
      <p:cxnSp>
        <p:nvCxnSpPr>
          <p:cNvPr id="621" name="Google Shape;621;g2e2d17292f4_0_2314"/>
          <p:cNvCxnSpPr>
            <a:stCxn id="599" idx="2"/>
            <a:endCxn id="612" idx="0"/>
          </p:cNvCxnSpPr>
          <p:nvPr/>
        </p:nvCxnSpPr>
        <p:spPr>
          <a:xfrm flipH="1">
            <a:off x="7464700" y="3146175"/>
            <a:ext cx="381000" cy="1461600"/>
          </a:xfrm>
          <a:prstGeom prst="straightConnector1">
            <a:avLst/>
          </a:prstGeom>
          <a:noFill/>
          <a:ln cap="flat" cmpd="sng" w="76200">
            <a:solidFill>
              <a:srgbClr val="6AA84F"/>
            </a:solidFill>
            <a:prstDash val="solid"/>
            <a:round/>
            <a:headEnd len="med" w="med" type="none"/>
            <a:tailEnd len="med" w="med" type="none"/>
          </a:ln>
        </p:spPr>
      </p:cxnSp>
      <p:cxnSp>
        <p:nvCxnSpPr>
          <p:cNvPr id="622" name="Google Shape;622;g2e2d17292f4_0_2314"/>
          <p:cNvCxnSpPr>
            <a:stCxn id="614" idx="2"/>
            <a:endCxn id="613" idx="0"/>
          </p:cNvCxnSpPr>
          <p:nvPr/>
        </p:nvCxnSpPr>
        <p:spPr>
          <a:xfrm>
            <a:off x="8526400" y="3146175"/>
            <a:ext cx="1943100" cy="1461600"/>
          </a:xfrm>
          <a:prstGeom prst="straightConnector1">
            <a:avLst/>
          </a:prstGeom>
          <a:noFill/>
          <a:ln cap="flat" cmpd="sng" w="76200">
            <a:solidFill>
              <a:srgbClr val="6AA84F"/>
            </a:solidFill>
            <a:prstDash val="solid"/>
            <a:round/>
            <a:headEnd len="med" w="med" type="none"/>
            <a:tailEnd len="med" w="med" type="none"/>
          </a:ln>
        </p:spPr>
      </p:cxnSp>
      <p:cxnSp>
        <p:nvCxnSpPr>
          <p:cNvPr id="623" name="Google Shape;623;g2e2d17292f4_0_2314"/>
          <p:cNvCxnSpPr>
            <a:stCxn id="598" idx="2"/>
            <a:endCxn id="602" idx="0"/>
          </p:cNvCxnSpPr>
          <p:nvPr/>
        </p:nvCxnSpPr>
        <p:spPr>
          <a:xfrm flipH="1">
            <a:off x="2068675" y="3146175"/>
            <a:ext cx="1362000" cy="1461600"/>
          </a:xfrm>
          <a:prstGeom prst="straightConnector1">
            <a:avLst/>
          </a:prstGeom>
          <a:noFill/>
          <a:ln cap="flat" cmpd="sng" w="76200">
            <a:solidFill>
              <a:srgbClr val="6AA84F"/>
            </a:solidFill>
            <a:prstDash val="solid"/>
            <a:round/>
            <a:headEnd len="med" w="med" type="none"/>
            <a:tailEnd len="med" w="med" type="none"/>
          </a:ln>
        </p:spPr>
      </p:cxnSp>
      <p:cxnSp>
        <p:nvCxnSpPr>
          <p:cNvPr id="624" name="Google Shape;624;g2e2d17292f4_0_2314"/>
          <p:cNvCxnSpPr>
            <a:stCxn id="598" idx="2"/>
            <a:endCxn id="601" idx="0"/>
          </p:cNvCxnSpPr>
          <p:nvPr/>
        </p:nvCxnSpPr>
        <p:spPr>
          <a:xfrm flipH="1">
            <a:off x="1309975" y="3146175"/>
            <a:ext cx="2120700" cy="1461600"/>
          </a:xfrm>
          <a:prstGeom prst="straightConnector1">
            <a:avLst/>
          </a:prstGeom>
          <a:noFill/>
          <a:ln cap="flat" cmpd="sng" w="76200">
            <a:solidFill>
              <a:srgbClr val="6AA84F"/>
            </a:solidFill>
            <a:prstDash val="solid"/>
            <a:round/>
            <a:headEnd len="med" w="med" type="none"/>
            <a:tailEnd len="med" w="med" type="none"/>
          </a:ln>
        </p:spPr>
      </p:cxnSp>
      <p:cxnSp>
        <p:nvCxnSpPr>
          <p:cNvPr id="625" name="Google Shape;625;g2e2d17292f4_0_2314"/>
          <p:cNvCxnSpPr>
            <a:stCxn id="600" idx="2"/>
            <a:endCxn id="605" idx="0"/>
          </p:cNvCxnSpPr>
          <p:nvPr/>
        </p:nvCxnSpPr>
        <p:spPr>
          <a:xfrm>
            <a:off x="4111375" y="3146175"/>
            <a:ext cx="276000" cy="1461600"/>
          </a:xfrm>
          <a:prstGeom prst="straightConnector1">
            <a:avLst/>
          </a:prstGeom>
          <a:noFill/>
          <a:ln cap="flat" cmpd="sng" w="76200">
            <a:solidFill>
              <a:srgbClr val="6AA84F"/>
            </a:solidFill>
            <a:prstDash val="solid"/>
            <a:round/>
            <a:headEnd len="med" w="med" type="none"/>
            <a:tailEnd len="med" w="med" type="none"/>
          </a:ln>
        </p:spPr>
      </p:cxnSp>
      <p:cxnSp>
        <p:nvCxnSpPr>
          <p:cNvPr id="626" name="Google Shape;626;g2e2d17292f4_0_2314"/>
          <p:cNvCxnSpPr>
            <a:stCxn id="600" idx="2"/>
            <a:endCxn id="604" idx="0"/>
          </p:cNvCxnSpPr>
          <p:nvPr/>
        </p:nvCxnSpPr>
        <p:spPr>
          <a:xfrm flipH="1">
            <a:off x="3628675" y="3146175"/>
            <a:ext cx="482700" cy="1461600"/>
          </a:xfrm>
          <a:prstGeom prst="straightConnector1">
            <a:avLst/>
          </a:prstGeom>
          <a:noFill/>
          <a:ln cap="flat" cmpd="sng" w="76200">
            <a:solidFill>
              <a:srgbClr val="6AA84F"/>
            </a:solidFill>
            <a:prstDash val="solid"/>
            <a:round/>
            <a:headEnd len="med" w="med" type="none"/>
            <a:tailEnd len="med" w="med" type="none"/>
          </a:ln>
        </p:spPr>
      </p:cxnSp>
      <p:cxnSp>
        <p:nvCxnSpPr>
          <p:cNvPr id="627" name="Google Shape;627;g2e2d17292f4_0_2314"/>
          <p:cNvCxnSpPr>
            <a:stCxn id="599" idx="2"/>
            <a:endCxn id="611" idx="0"/>
          </p:cNvCxnSpPr>
          <p:nvPr/>
        </p:nvCxnSpPr>
        <p:spPr>
          <a:xfrm flipH="1">
            <a:off x="6713500" y="3146175"/>
            <a:ext cx="1132200" cy="1461600"/>
          </a:xfrm>
          <a:prstGeom prst="straightConnector1">
            <a:avLst/>
          </a:prstGeom>
          <a:noFill/>
          <a:ln cap="flat" cmpd="sng" w="76200">
            <a:solidFill>
              <a:srgbClr val="6AA84F"/>
            </a:solidFill>
            <a:prstDash val="solid"/>
            <a:round/>
            <a:headEnd len="med" w="med" type="none"/>
            <a:tailEnd len="med" w="med" type="none"/>
          </a:ln>
        </p:spPr>
      </p:cxnSp>
      <p:cxnSp>
        <p:nvCxnSpPr>
          <p:cNvPr id="628" name="Google Shape;628;g2e2d17292f4_0_2314"/>
          <p:cNvCxnSpPr>
            <a:stCxn id="599" idx="2"/>
            <a:endCxn id="610" idx="0"/>
          </p:cNvCxnSpPr>
          <p:nvPr/>
        </p:nvCxnSpPr>
        <p:spPr>
          <a:xfrm flipH="1">
            <a:off x="5954800" y="3146175"/>
            <a:ext cx="1890900" cy="1461600"/>
          </a:xfrm>
          <a:prstGeom prst="straightConnector1">
            <a:avLst/>
          </a:prstGeom>
          <a:noFill/>
          <a:ln cap="flat" cmpd="sng" w="76200">
            <a:solidFill>
              <a:srgbClr val="6AA84F"/>
            </a:solidFill>
            <a:prstDash val="solid"/>
            <a:round/>
            <a:headEnd len="med" w="med" type="none"/>
            <a:tailEnd len="med" w="med" type="none"/>
          </a:ln>
        </p:spPr>
      </p:cxnSp>
      <p:cxnSp>
        <p:nvCxnSpPr>
          <p:cNvPr id="629" name="Google Shape;629;g2e2d17292f4_0_2314"/>
          <p:cNvCxnSpPr>
            <a:stCxn id="614" idx="2"/>
            <a:endCxn id="609" idx="0"/>
          </p:cNvCxnSpPr>
          <p:nvPr/>
        </p:nvCxnSpPr>
        <p:spPr>
          <a:xfrm>
            <a:off x="8526400" y="3146175"/>
            <a:ext cx="1191900" cy="1461600"/>
          </a:xfrm>
          <a:prstGeom prst="straightConnector1">
            <a:avLst/>
          </a:prstGeom>
          <a:noFill/>
          <a:ln cap="flat" cmpd="sng" w="76200">
            <a:solidFill>
              <a:srgbClr val="6AA84F"/>
            </a:solidFill>
            <a:prstDash val="solid"/>
            <a:round/>
            <a:headEnd len="med" w="med" type="none"/>
            <a:tailEnd len="med" w="med" type="none"/>
          </a:ln>
        </p:spPr>
      </p:cxnSp>
      <p:cxnSp>
        <p:nvCxnSpPr>
          <p:cNvPr id="630" name="Google Shape;630;g2e2d17292f4_0_2314"/>
          <p:cNvCxnSpPr>
            <a:stCxn id="614" idx="2"/>
            <a:endCxn id="608" idx="0"/>
          </p:cNvCxnSpPr>
          <p:nvPr/>
        </p:nvCxnSpPr>
        <p:spPr>
          <a:xfrm flipH="1">
            <a:off x="8215900" y="3146175"/>
            <a:ext cx="310500" cy="1461600"/>
          </a:xfrm>
          <a:prstGeom prst="straightConnector1">
            <a:avLst/>
          </a:prstGeom>
          <a:noFill/>
          <a:ln cap="flat" cmpd="sng" w="76200">
            <a:solidFill>
              <a:srgbClr val="6AA84F"/>
            </a:solidFill>
            <a:prstDash val="solid"/>
            <a:round/>
            <a:headEnd len="med" w="med" type="none"/>
            <a:tailEnd len="med" w="med" type="none"/>
          </a:ln>
        </p:spPr>
      </p:cxnSp>
      <p:cxnSp>
        <p:nvCxnSpPr>
          <p:cNvPr id="631" name="Google Shape;631;g2e2d17292f4_0_2314"/>
          <p:cNvCxnSpPr>
            <a:stCxn id="614" idx="2"/>
            <a:endCxn id="607" idx="0"/>
          </p:cNvCxnSpPr>
          <p:nvPr/>
        </p:nvCxnSpPr>
        <p:spPr>
          <a:xfrm>
            <a:off x="8526400" y="3146175"/>
            <a:ext cx="440700" cy="1461600"/>
          </a:xfrm>
          <a:prstGeom prst="straightConnector1">
            <a:avLst/>
          </a:prstGeom>
          <a:noFill/>
          <a:ln cap="flat" cmpd="sng" w="76200">
            <a:solidFill>
              <a:srgbClr val="6AA84F"/>
            </a:solidFill>
            <a:prstDash val="solid"/>
            <a:round/>
            <a:headEnd len="med" w="med" type="none"/>
            <a:tailEnd len="med" w="med" type="none"/>
          </a:ln>
        </p:spPr>
      </p:cxnSp>
      <p:sp>
        <p:nvSpPr>
          <p:cNvPr id="632" name="Google Shape;632;g2e2d17292f4_0_2314"/>
          <p:cNvSpPr txBox="1"/>
          <p:nvPr/>
        </p:nvSpPr>
        <p:spPr>
          <a:xfrm>
            <a:off x="8215900" y="519225"/>
            <a:ext cx="3829800" cy="12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ja-JP" sz="3200">
                <a:solidFill>
                  <a:schemeClr val="dk1"/>
                </a:solidFill>
                <a:latin typeface="Calibri"/>
                <a:ea typeface="Calibri"/>
                <a:cs typeface="Calibri"/>
                <a:sym typeface="Calibri"/>
              </a:rPr>
              <a:t>KのIDを見つけたい</a:t>
            </a:r>
            <a:endParaRPr b="1" sz="3200">
              <a:solidFill>
                <a:schemeClr val="dk1"/>
              </a:solidFill>
              <a:latin typeface="Calibri"/>
              <a:ea typeface="Calibri"/>
              <a:cs typeface="Calibri"/>
              <a:sym typeface="Calibri"/>
            </a:endParaRPr>
          </a:p>
        </p:txBody>
      </p:sp>
      <p:sp>
        <p:nvSpPr>
          <p:cNvPr id="633" name="Google Shape;633;g2e2d17292f4_0_2314"/>
          <p:cNvSpPr txBox="1"/>
          <p:nvPr/>
        </p:nvSpPr>
        <p:spPr>
          <a:xfrm>
            <a:off x="0" y="-19275"/>
            <a:ext cx="4416900" cy="53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b="1" lang="ja-JP" sz="2298">
                <a:solidFill>
                  <a:schemeClr val="dk1"/>
                </a:solidFill>
                <a:latin typeface="Calibri"/>
                <a:ea typeface="Calibri"/>
                <a:cs typeface="Calibri"/>
                <a:sym typeface="Calibri"/>
              </a:rPr>
              <a:t>B-tree インデックス</a:t>
            </a:r>
            <a:endParaRPr sz="300">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637" name="Shape 637"/>
        <p:cNvGrpSpPr/>
        <p:nvPr/>
      </p:nvGrpSpPr>
      <p:grpSpPr>
        <a:xfrm>
          <a:off x="0" y="0"/>
          <a:ext cx="0" cy="0"/>
          <a:chOff x="0" y="0"/>
          <a:chExt cx="0" cy="0"/>
        </a:xfrm>
      </p:grpSpPr>
      <p:sp>
        <p:nvSpPr>
          <p:cNvPr id="638" name="Google Shape;638;g2e2d17292f4_0_2394"/>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sp>
        <p:nvSpPr>
          <p:cNvPr id="639" name="Google Shape;639;g2e2d17292f4_0_2394"/>
          <p:cNvSpPr txBox="1"/>
          <p:nvPr/>
        </p:nvSpPr>
        <p:spPr>
          <a:xfrm>
            <a:off x="3090325" y="2576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C</a:t>
            </a:r>
            <a:endParaRPr b="1" sz="4300">
              <a:solidFill>
                <a:schemeClr val="dk1"/>
              </a:solidFill>
            </a:endParaRPr>
          </a:p>
        </p:txBody>
      </p:sp>
      <p:sp>
        <p:nvSpPr>
          <p:cNvPr id="640" name="Google Shape;640;g2e2d17292f4_0_2394"/>
          <p:cNvSpPr txBox="1"/>
          <p:nvPr/>
        </p:nvSpPr>
        <p:spPr>
          <a:xfrm>
            <a:off x="7505350" y="2576775"/>
            <a:ext cx="680700" cy="569400"/>
          </a:xfrm>
          <a:prstGeom prst="rect">
            <a:avLst/>
          </a:prstGeom>
          <a:no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I</a:t>
            </a:r>
            <a:endParaRPr b="1" sz="4300">
              <a:solidFill>
                <a:schemeClr val="dk1"/>
              </a:solidFill>
            </a:endParaRPr>
          </a:p>
        </p:txBody>
      </p:sp>
      <p:sp>
        <p:nvSpPr>
          <p:cNvPr id="641" name="Google Shape;641;g2e2d17292f4_0_2394"/>
          <p:cNvSpPr txBox="1"/>
          <p:nvPr/>
        </p:nvSpPr>
        <p:spPr>
          <a:xfrm>
            <a:off x="3771025" y="2576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F</a:t>
            </a:r>
            <a:endParaRPr b="1" sz="4300">
              <a:solidFill>
                <a:schemeClr val="dk1"/>
              </a:solidFill>
            </a:endParaRPr>
          </a:p>
        </p:txBody>
      </p:sp>
      <p:sp>
        <p:nvSpPr>
          <p:cNvPr id="642" name="Google Shape;642;g2e2d17292f4_0_2394"/>
          <p:cNvSpPr txBox="1"/>
          <p:nvPr/>
        </p:nvSpPr>
        <p:spPr>
          <a:xfrm>
            <a:off x="969613"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A</a:t>
            </a:r>
            <a:endParaRPr b="1" sz="4300">
              <a:solidFill>
                <a:schemeClr val="dk1"/>
              </a:solidFill>
            </a:endParaRPr>
          </a:p>
        </p:txBody>
      </p:sp>
      <p:sp>
        <p:nvSpPr>
          <p:cNvPr id="643" name="Google Shape;643;g2e2d17292f4_0_2394"/>
          <p:cNvSpPr txBox="1"/>
          <p:nvPr/>
        </p:nvSpPr>
        <p:spPr>
          <a:xfrm>
            <a:off x="1728238"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B</a:t>
            </a:r>
            <a:endParaRPr b="1" sz="4300">
              <a:solidFill>
                <a:schemeClr val="dk1"/>
              </a:solidFill>
            </a:endParaRPr>
          </a:p>
        </p:txBody>
      </p:sp>
      <p:sp>
        <p:nvSpPr>
          <p:cNvPr id="644" name="Google Shape;644;g2e2d17292f4_0_2394"/>
          <p:cNvSpPr txBox="1"/>
          <p:nvPr/>
        </p:nvSpPr>
        <p:spPr>
          <a:xfrm>
            <a:off x="2479450"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C</a:t>
            </a:r>
            <a:endParaRPr b="1" sz="4300">
              <a:solidFill>
                <a:schemeClr val="dk1"/>
              </a:solidFill>
            </a:endParaRPr>
          </a:p>
        </p:txBody>
      </p:sp>
      <p:sp>
        <p:nvSpPr>
          <p:cNvPr id="645" name="Google Shape;645;g2e2d17292f4_0_2394"/>
          <p:cNvSpPr txBox="1"/>
          <p:nvPr/>
        </p:nvSpPr>
        <p:spPr>
          <a:xfrm>
            <a:off x="3288363"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D</a:t>
            </a:r>
            <a:endParaRPr b="1" sz="4300">
              <a:solidFill>
                <a:schemeClr val="dk1"/>
              </a:solidFill>
            </a:endParaRPr>
          </a:p>
        </p:txBody>
      </p:sp>
      <p:sp>
        <p:nvSpPr>
          <p:cNvPr id="646" name="Google Shape;646;g2e2d17292f4_0_2394"/>
          <p:cNvSpPr txBox="1"/>
          <p:nvPr/>
        </p:nvSpPr>
        <p:spPr>
          <a:xfrm>
            <a:off x="4046988"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E</a:t>
            </a:r>
            <a:endParaRPr b="1" sz="4300">
              <a:solidFill>
                <a:schemeClr val="dk1"/>
              </a:solidFill>
            </a:endParaRPr>
          </a:p>
        </p:txBody>
      </p:sp>
      <p:sp>
        <p:nvSpPr>
          <p:cNvPr id="647" name="Google Shape;647;g2e2d17292f4_0_2394"/>
          <p:cNvSpPr txBox="1"/>
          <p:nvPr/>
        </p:nvSpPr>
        <p:spPr>
          <a:xfrm>
            <a:off x="4798200"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F</a:t>
            </a:r>
            <a:endParaRPr b="1" sz="4300">
              <a:solidFill>
                <a:schemeClr val="dk1"/>
              </a:solidFill>
            </a:endParaRPr>
          </a:p>
        </p:txBody>
      </p:sp>
      <p:sp>
        <p:nvSpPr>
          <p:cNvPr id="648" name="Google Shape;648;g2e2d17292f4_0_2394"/>
          <p:cNvSpPr txBox="1"/>
          <p:nvPr/>
        </p:nvSpPr>
        <p:spPr>
          <a:xfrm>
            <a:off x="8626813"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K</a:t>
            </a:r>
            <a:endParaRPr b="1" sz="4300">
              <a:solidFill>
                <a:schemeClr val="dk1"/>
              </a:solidFill>
            </a:endParaRPr>
          </a:p>
        </p:txBody>
      </p:sp>
      <p:sp>
        <p:nvSpPr>
          <p:cNvPr id="649" name="Google Shape;649;g2e2d17292f4_0_2394"/>
          <p:cNvSpPr txBox="1"/>
          <p:nvPr/>
        </p:nvSpPr>
        <p:spPr>
          <a:xfrm>
            <a:off x="7875588"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J</a:t>
            </a:r>
            <a:endParaRPr b="1" sz="4300">
              <a:solidFill>
                <a:schemeClr val="dk1"/>
              </a:solidFill>
            </a:endParaRPr>
          </a:p>
        </p:txBody>
      </p:sp>
      <p:sp>
        <p:nvSpPr>
          <p:cNvPr id="650" name="Google Shape;650;g2e2d17292f4_0_2394"/>
          <p:cNvSpPr txBox="1"/>
          <p:nvPr/>
        </p:nvSpPr>
        <p:spPr>
          <a:xfrm>
            <a:off x="9378025"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L</a:t>
            </a:r>
            <a:endParaRPr b="1" sz="4300">
              <a:solidFill>
                <a:schemeClr val="dk1"/>
              </a:solidFill>
            </a:endParaRPr>
          </a:p>
        </p:txBody>
      </p:sp>
      <p:sp>
        <p:nvSpPr>
          <p:cNvPr id="651" name="Google Shape;651;g2e2d17292f4_0_2394"/>
          <p:cNvSpPr txBox="1"/>
          <p:nvPr/>
        </p:nvSpPr>
        <p:spPr>
          <a:xfrm>
            <a:off x="5614513"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G</a:t>
            </a:r>
            <a:endParaRPr b="1" sz="4300">
              <a:solidFill>
                <a:schemeClr val="dk1"/>
              </a:solidFill>
            </a:endParaRPr>
          </a:p>
        </p:txBody>
      </p:sp>
      <p:sp>
        <p:nvSpPr>
          <p:cNvPr id="652" name="Google Shape;652;g2e2d17292f4_0_2394"/>
          <p:cNvSpPr txBox="1"/>
          <p:nvPr/>
        </p:nvSpPr>
        <p:spPr>
          <a:xfrm>
            <a:off x="6373138"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H</a:t>
            </a:r>
            <a:endParaRPr b="1" sz="4300">
              <a:solidFill>
                <a:schemeClr val="dk1"/>
              </a:solidFill>
            </a:endParaRPr>
          </a:p>
        </p:txBody>
      </p:sp>
      <p:sp>
        <p:nvSpPr>
          <p:cNvPr id="653" name="Google Shape;653;g2e2d17292f4_0_2394"/>
          <p:cNvSpPr txBox="1"/>
          <p:nvPr/>
        </p:nvSpPr>
        <p:spPr>
          <a:xfrm>
            <a:off x="7124350"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I</a:t>
            </a:r>
            <a:endParaRPr b="1" sz="4300">
              <a:solidFill>
                <a:schemeClr val="dk1"/>
              </a:solidFill>
            </a:endParaRPr>
          </a:p>
        </p:txBody>
      </p:sp>
      <p:sp>
        <p:nvSpPr>
          <p:cNvPr id="654" name="Google Shape;654;g2e2d17292f4_0_2394"/>
          <p:cNvSpPr txBox="1"/>
          <p:nvPr/>
        </p:nvSpPr>
        <p:spPr>
          <a:xfrm>
            <a:off x="10129225"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M</a:t>
            </a:r>
            <a:endParaRPr b="1" sz="4300">
              <a:solidFill>
                <a:schemeClr val="dk1"/>
              </a:solidFill>
            </a:endParaRPr>
          </a:p>
        </p:txBody>
      </p:sp>
      <p:sp>
        <p:nvSpPr>
          <p:cNvPr id="655" name="Google Shape;655;g2e2d17292f4_0_2394"/>
          <p:cNvSpPr txBox="1"/>
          <p:nvPr/>
        </p:nvSpPr>
        <p:spPr>
          <a:xfrm>
            <a:off x="8186050" y="2576775"/>
            <a:ext cx="680700" cy="5694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M</a:t>
            </a:r>
            <a:endParaRPr b="1" sz="4300">
              <a:solidFill>
                <a:schemeClr val="dk1"/>
              </a:solidFill>
            </a:endParaRPr>
          </a:p>
        </p:txBody>
      </p:sp>
      <p:sp>
        <p:nvSpPr>
          <p:cNvPr id="656" name="Google Shape;656;g2e2d17292f4_0_2394"/>
          <p:cNvSpPr txBox="1"/>
          <p:nvPr/>
        </p:nvSpPr>
        <p:spPr>
          <a:xfrm>
            <a:off x="5138550" y="946575"/>
            <a:ext cx="680700" cy="569400"/>
          </a:xfrm>
          <a:prstGeom prst="rect">
            <a:avLst/>
          </a:prstGeom>
          <a:no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F</a:t>
            </a:r>
            <a:endParaRPr b="1" sz="4300">
              <a:solidFill>
                <a:schemeClr val="dk1"/>
              </a:solidFill>
            </a:endParaRPr>
          </a:p>
        </p:txBody>
      </p:sp>
      <p:sp>
        <p:nvSpPr>
          <p:cNvPr id="657" name="Google Shape;657;g2e2d17292f4_0_2394"/>
          <p:cNvSpPr txBox="1"/>
          <p:nvPr/>
        </p:nvSpPr>
        <p:spPr>
          <a:xfrm>
            <a:off x="5819238" y="946575"/>
            <a:ext cx="680700" cy="5694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M</a:t>
            </a:r>
            <a:endParaRPr b="1" sz="4300">
              <a:solidFill>
                <a:schemeClr val="dk1"/>
              </a:solidFill>
            </a:endParaRPr>
          </a:p>
        </p:txBody>
      </p:sp>
      <p:cxnSp>
        <p:nvCxnSpPr>
          <p:cNvPr id="658" name="Google Shape;658;g2e2d17292f4_0_2394"/>
          <p:cNvCxnSpPr>
            <a:stCxn id="657" idx="2"/>
          </p:cNvCxnSpPr>
          <p:nvPr/>
        </p:nvCxnSpPr>
        <p:spPr>
          <a:xfrm>
            <a:off x="6159588" y="1515975"/>
            <a:ext cx="1987500" cy="1036800"/>
          </a:xfrm>
          <a:prstGeom prst="straightConnector1">
            <a:avLst/>
          </a:prstGeom>
          <a:noFill/>
          <a:ln cap="flat" cmpd="sng" w="76200">
            <a:solidFill>
              <a:srgbClr val="FF0000"/>
            </a:solidFill>
            <a:prstDash val="solid"/>
            <a:round/>
            <a:headEnd len="med" w="med" type="none"/>
            <a:tailEnd len="med" w="med" type="none"/>
          </a:ln>
        </p:spPr>
      </p:cxnSp>
      <p:cxnSp>
        <p:nvCxnSpPr>
          <p:cNvPr id="659" name="Google Shape;659;g2e2d17292f4_0_2394"/>
          <p:cNvCxnSpPr>
            <a:stCxn id="656" idx="2"/>
          </p:cNvCxnSpPr>
          <p:nvPr/>
        </p:nvCxnSpPr>
        <p:spPr>
          <a:xfrm flipH="1">
            <a:off x="3981600" y="1515975"/>
            <a:ext cx="1497300" cy="1049400"/>
          </a:xfrm>
          <a:prstGeom prst="straightConnector1">
            <a:avLst/>
          </a:prstGeom>
          <a:noFill/>
          <a:ln cap="flat" cmpd="sng" w="76200">
            <a:solidFill>
              <a:srgbClr val="6AA84F"/>
            </a:solidFill>
            <a:prstDash val="solid"/>
            <a:round/>
            <a:headEnd len="med" w="med" type="none"/>
            <a:tailEnd len="med" w="med" type="none"/>
          </a:ln>
        </p:spPr>
      </p:cxnSp>
      <p:cxnSp>
        <p:nvCxnSpPr>
          <p:cNvPr id="660" name="Google Shape;660;g2e2d17292f4_0_2394"/>
          <p:cNvCxnSpPr>
            <a:stCxn id="639" idx="2"/>
            <a:endCxn id="644" idx="0"/>
          </p:cNvCxnSpPr>
          <p:nvPr/>
        </p:nvCxnSpPr>
        <p:spPr>
          <a:xfrm flipH="1">
            <a:off x="2819875" y="3146175"/>
            <a:ext cx="610800" cy="1461600"/>
          </a:xfrm>
          <a:prstGeom prst="straightConnector1">
            <a:avLst/>
          </a:prstGeom>
          <a:noFill/>
          <a:ln cap="flat" cmpd="sng" w="76200">
            <a:solidFill>
              <a:srgbClr val="6AA84F"/>
            </a:solidFill>
            <a:prstDash val="solid"/>
            <a:round/>
            <a:headEnd len="med" w="med" type="none"/>
            <a:tailEnd len="med" w="med" type="none"/>
          </a:ln>
        </p:spPr>
      </p:cxnSp>
      <p:cxnSp>
        <p:nvCxnSpPr>
          <p:cNvPr id="661" name="Google Shape;661;g2e2d17292f4_0_2394"/>
          <p:cNvCxnSpPr>
            <a:endCxn id="647" idx="0"/>
          </p:cNvCxnSpPr>
          <p:nvPr/>
        </p:nvCxnSpPr>
        <p:spPr>
          <a:xfrm>
            <a:off x="4335450" y="3146175"/>
            <a:ext cx="803100" cy="1461600"/>
          </a:xfrm>
          <a:prstGeom prst="straightConnector1">
            <a:avLst/>
          </a:prstGeom>
          <a:noFill/>
          <a:ln cap="flat" cmpd="sng" w="76200">
            <a:solidFill>
              <a:srgbClr val="6AA84F"/>
            </a:solidFill>
            <a:prstDash val="solid"/>
            <a:round/>
            <a:headEnd len="med" w="med" type="none"/>
            <a:tailEnd len="med" w="med" type="none"/>
          </a:ln>
        </p:spPr>
      </p:cxnSp>
      <p:cxnSp>
        <p:nvCxnSpPr>
          <p:cNvPr id="662" name="Google Shape;662;g2e2d17292f4_0_2394"/>
          <p:cNvCxnSpPr>
            <a:stCxn id="640" idx="2"/>
            <a:endCxn id="653" idx="0"/>
          </p:cNvCxnSpPr>
          <p:nvPr/>
        </p:nvCxnSpPr>
        <p:spPr>
          <a:xfrm flipH="1">
            <a:off x="7464700" y="3146175"/>
            <a:ext cx="381000" cy="1461600"/>
          </a:xfrm>
          <a:prstGeom prst="straightConnector1">
            <a:avLst/>
          </a:prstGeom>
          <a:noFill/>
          <a:ln cap="flat" cmpd="sng" w="76200">
            <a:solidFill>
              <a:srgbClr val="6AA84F"/>
            </a:solidFill>
            <a:prstDash val="solid"/>
            <a:round/>
            <a:headEnd len="med" w="med" type="none"/>
            <a:tailEnd len="med" w="med" type="none"/>
          </a:ln>
        </p:spPr>
      </p:cxnSp>
      <p:cxnSp>
        <p:nvCxnSpPr>
          <p:cNvPr id="663" name="Google Shape;663;g2e2d17292f4_0_2394"/>
          <p:cNvCxnSpPr>
            <a:stCxn id="655" idx="2"/>
            <a:endCxn id="654" idx="0"/>
          </p:cNvCxnSpPr>
          <p:nvPr/>
        </p:nvCxnSpPr>
        <p:spPr>
          <a:xfrm>
            <a:off x="8526400" y="3146175"/>
            <a:ext cx="1943100" cy="1461600"/>
          </a:xfrm>
          <a:prstGeom prst="straightConnector1">
            <a:avLst/>
          </a:prstGeom>
          <a:noFill/>
          <a:ln cap="flat" cmpd="sng" w="76200">
            <a:solidFill>
              <a:srgbClr val="6AA84F"/>
            </a:solidFill>
            <a:prstDash val="solid"/>
            <a:round/>
            <a:headEnd len="med" w="med" type="none"/>
            <a:tailEnd len="med" w="med" type="none"/>
          </a:ln>
        </p:spPr>
      </p:cxnSp>
      <p:cxnSp>
        <p:nvCxnSpPr>
          <p:cNvPr id="664" name="Google Shape;664;g2e2d17292f4_0_2394"/>
          <p:cNvCxnSpPr>
            <a:stCxn id="639" idx="2"/>
            <a:endCxn id="643" idx="0"/>
          </p:cNvCxnSpPr>
          <p:nvPr/>
        </p:nvCxnSpPr>
        <p:spPr>
          <a:xfrm flipH="1">
            <a:off x="2068675" y="3146175"/>
            <a:ext cx="1362000" cy="1461600"/>
          </a:xfrm>
          <a:prstGeom prst="straightConnector1">
            <a:avLst/>
          </a:prstGeom>
          <a:noFill/>
          <a:ln cap="flat" cmpd="sng" w="76200">
            <a:solidFill>
              <a:srgbClr val="6AA84F"/>
            </a:solidFill>
            <a:prstDash val="solid"/>
            <a:round/>
            <a:headEnd len="med" w="med" type="none"/>
            <a:tailEnd len="med" w="med" type="none"/>
          </a:ln>
        </p:spPr>
      </p:cxnSp>
      <p:cxnSp>
        <p:nvCxnSpPr>
          <p:cNvPr id="665" name="Google Shape;665;g2e2d17292f4_0_2394"/>
          <p:cNvCxnSpPr>
            <a:stCxn id="639" idx="2"/>
            <a:endCxn id="642" idx="0"/>
          </p:cNvCxnSpPr>
          <p:nvPr/>
        </p:nvCxnSpPr>
        <p:spPr>
          <a:xfrm flipH="1">
            <a:off x="1309975" y="3146175"/>
            <a:ext cx="2120700" cy="1461600"/>
          </a:xfrm>
          <a:prstGeom prst="straightConnector1">
            <a:avLst/>
          </a:prstGeom>
          <a:noFill/>
          <a:ln cap="flat" cmpd="sng" w="76200">
            <a:solidFill>
              <a:srgbClr val="6AA84F"/>
            </a:solidFill>
            <a:prstDash val="solid"/>
            <a:round/>
            <a:headEnd len="med" w="med" type="none"/>
            <a:tailEnd len="med" w="med" type="none"/>
          </a:ln>
        </p:spPr>
      </p:cxnSp>
      <p:cxnSp>
        <p:nvCxnSpPr>
          <p:cNvPr id="666" name="Google Shape;666;g2e2d17292f4_0_2394"/>
          <p:cNvCxnSpPr>
            <a:stCxn id="641" idx="2"/>
            <a:endCxn id="646" idx="0"/>
          </p:cNvCxnSpPr>
          <p:nvPr/>
        </p:nvCxnSpPr>
        <p:spPr>
          <a:xfrm>
            <a:off x="4111375" y="3146175"/>
            <a:ext cx="276000" cy="1461600"/>
          </a:xfrm>
          <a:prstGeom prst="straightConnector1">
            <a:avLst/>
          </a:prstGeom>
          <a:noFill/>
          <a:ln cap="flat" cmpd="sng" w="76200">
            <a:solidFill>
              <a:srgbClr val="6AA84F"/>
            </a:solidFill>
            <a:prstDash val="solid"/>
            <a:round/>
            <a:headEnd len="med" w="med" type="none"/>
            <a:tailEnd len="med" w="med" type="none"/>
          </a:ln>
        </p:spPr>
      </p:cxnSp>
      <p:cxnSp>
        <p:nvCxnSpPr>
          <p:cNvPr id="667" name="Google Shape;667;g2e2d17292f4_0_2394"/>
          <p:cNvCxnSpPr>
            <a:stCxn id="641" idx="2"/>
            <a:endCxn id="645" idx="0"/>
          </p:cNvCxnSpPr>
          <p:nvPr/>
        </p:nvCxnSpPr>
        <p:spPr>
          <a:xfrm flipH="1">
            <a:off x="3628675" y="3146175"/>
            <a:ext cx="482700" cy="1461600"/>
          </a:xfrm>
          <a:prstGeom prst="straightConnector1">
            <a:avLst/>
          </a:prstGeom>
          <a:noFill/>
          <a:ln cap="flat" cmpd="sng" w="76200">
            <a:solidFill>
              <a:srgbClr val="6AA84F"/>
            </a:solidFill>
            <a:prstDash val="solid"/>
            <a:round/>
            <a:headEnd len="med" w="med" type="none"/>
            <a:tailEnd len="med" w="med" type="none"/>
          </a:ln>
        </p:spPr>
      </p:cxnSp>
      <p:cxnSp>
        <p:nvCxnSpPr>
          <p:cNvPr id="668" name="Google Shape;668;g2e2d17292f4_0_2394"/>
          <p:cNvCxnSpPr>
            <a:stCxn id="640" idx="2"/>
            <a:endCxn id="652" idx="0"/>
          </p:cNvCxnSpPr>
          <p:nvPr/>
        </p:nvCxnSpPr>
        <p:spPr>
          <a:xfrm flipH="1">
            <a:off x="6713500" y="3146175"/>
            <a:ext cx="1132200" cy="1461600"/>
          </a:xfrm>
          <a:prstGeom prst="straightConnector1">
            <a:avLst/>
          </a:prstGeom>
          <a:noFill/>
          <a:ln cap="flat" cmpd="sng" w="76200">
            <a:solidFill>
              <a:srgbClr val="6AA84F"/>
            </a:solidFill>
            <a:prstDash val="solid"/>
            <a:round/>
            <a:headEnd len="med" w="med" type="none"/>
            <a:tailEnd len="med" w="med" type="none"/>
          </a:ln>
        </p:spPr>
      </p:cxnSp>
      <p:cxnSp>
        <p:nvCxnSpPr>
          <p:cNvPr id="669" name="Google Shape;669;g2e2d17292f4_0_2394"/>
          <p:cNvCxnSpPr>
            <a:stCxn id="640" idx="2"/>
            <a:endCxn id="651" idx="0"/>
          </p:cNvCxnSpPr>
          <p:nvPr/>
        </p:nvCxnSpPr>
        <p:spPr>
          <a:xfrm flipH="1">
            <a:off x="5954800" y="3146175"/>
            <a:ext cx="1890900" cy="1461600"/>
          </a:xfrm>
          <a:prstGeom prst="straightConnector1">
            <a:avLst/>
          </a:prstGeom>
          <a:noFill/>
          <a:ln cap="flat" cmpd="sng" w="76200">
            <a:solidFill>
              <a:srgbClr val="6AA84F"/>
            </a:solidFill>
            <a:prstDash val="solid"/>
            <a:round/>
            <a:headEnd len="med" w="med" type="none"/>
            <a:tailEnd len="med" w="med" type="none"/>
          </a:ln>
        </p:spPr>
      </p:cxnSp>
      <p:cxnSp>
        <p:nvCxnSpPr>
          <p:cNvPr id="670" name="Google Shape;670;g2e2d17292f4_0_2394"/>
          <p:cNvCxnSpPr>
            <a:stCxn id="655" idx="2"/>
            <a:endCxn id="650" idx="0"/>
          </p:cNvCxnSpPr>
          <p:nvPr/>
        </p:nvCxnSpPr>
        <p:spPr>
          <a:xfrm>
            <a:off x="8526400" y="3146175"/>
            <a:ext cx="1191900" cy="1461600"/>
          </a:xfrm>
          <a:prstGeom prst="straightConnector1">
            <a:avLst/>
          </a:prstGeom>
          <a:noFill/>
          <a:ln cap="flat" cmpd="sng" w="76200">
            <a:solidFill>
              <a:srgbClr val="6AA84F"/>
            </a:solidFill>
            <a:prstDash val="solid"/>
            <a:round/>
            <a:headEnd len="med" w="med" type="none"/>
            <a:tailEnd len="med" w="med" type="none"/>
          </a:ln>
        </p:spPr>
      </p:cxnSp>
      <p:cxnSp>
        <p:nvCxnSpPr>
          <p:cNvPr id="671" name="Google Shape;671;g2e2d17292f4_0_2394"/>
          <p:cNvCxnSpPr>
            <a:stCxn id="655" idx="2"/>
            <a:endCxn id="649" idx="0"/>
          </p:cNvCxnSpPr>
          <p:nvPr/>
        </p:nvCxnSpPr>
        <p:spPr>
          <a:xfrm flipH="1">
            <a:off x="8215900" y="3146175"/>
            <a:ext cx="310500" cy="1461600"/>
          </a:xfrm>
          <a:prstGeom prst="straightConnector1">
            <a:avLst/>
          </a:prstGeom>
          <a:noFill/>
          <a:ln cap="flat" cmpd="sng" w="76200">
            <a:solidFill>
              <a:srgbClr val="6AA84F"/>
            </a:solidFill>
            <a:prstDash val="solid"/>
            <a:round/>
            <a:headEnd len="med" w="med" type="none"/>
            <a:tailEnd len="med" w="med" type="none"/>
          </a:ln>
        </p:spPr>
      </p:cxnSp>
      <p:cxnSp>
        <p:nvCxnSpPr>
          <p:cNvPr id="672" name="Google Shape;672;g2e2d17292f4_0_2394"/>
          <p:cNvCxnSpPr>
            <a:stCxn id="655" idx="2"/>
            <a:endCxn id="648" idx="0"/>
          </p:cNvCxnSpPr>
          <p:nvPr/>
        </p:nvCxnSpPr>
        <p:spPr>
          <a:xfrm>
            <a:off x="8526400" y="3146175"/>
            <a:ext cx="440700" cy="1461600"/>
          </a:xfrm>
          <a:prstGeom prst="straightConnector1">
            <a:avLst/>
          </a:prstGeom>
          <a:noFill/>
          <a:ln cap="flat" cmpd="sng" w="76200">
            <a:solidFill>
              <a:srgbClr val="FF0000"/>
            </a:solidFill>
            <a:prstDash val="solid"/>
            <a:round/>
            <a:headEnd len="med" w="med" type="none"/>
            <a:tailEnd len="med" w="med" type="none"/>
          </a:ln>
        </p:spPr>
      </p:cxnSp>
      <p:sp>
        <p:nvSpPr>
          <p:cNvPr id="673" name="Google Shape;673;g2e2d17292f4_0_2394"/>
          <p:cNvSpPr txBox="1"/>
          <p:nvPr/>
        </p:nvSpPr>
        <p:spPr>
          <a:xfrm>
            <a:off x="8215900" y="519225"/>
            <a:ext cx="3829800" cy="12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ja-JP" sz="3200">
                <a:solidFill>
                  <a:schemeClr val="dk1"/>
                </a:solidFill>
                <a:latin typeface="Calibri"/>
                <a:ea typeface="Calibri"/>
                <a:cs typeface="Calibri"/>
                <a:sym typeface="Calibri"/>
              </a:rPr>
              <a:t>KのIDを見つけたい</a:t>
            </a:r>
            <a:endParaRPr b="1" sz="3200">
              <a:solidFill>
                <a:schemeClr val="dk1"/>
              </a:solidFill>
              <a:latin typeface="Calibri"/>
              <a:ea typeface="Calibri"/>
              <a:cs typeface="Calibri"/>
              <a:sym typeface="Calibri"/>
            </a:endParaRPr>
          </a:p>
        </p:txBody>
      </p:sp>
      <p:sp>
        <p:nvSpPr>
          <p:cNvPr id="674" name="Google Shape;674;g2e2d17292f4_0_2394"/>
          <p:cNvSpPr txBox="1"/>
          <p:nvPr/>
        </p:nvSpPr>
        <p:spPr>
          <a:xfrm>
            <a:off x="0" y="-19275"/>
            <a:ext cx="4416900" cy="53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b="1" lang="ja-JP" sz="2298">
                <a:solidFill>
                  <a:schemeClr val="dk1"/>
                </a:solidFill>
                <a:latin typeface="Calibri"/>
                <a:ea typeface="Calibri"/>
                <a:cs typeface="Calibri"/>
                <a:sym typeface="Calibri"/>
              </a:rPr>
              <a:t>B-tree インデックス</a:t>
            </a:r>
            <a:endParaRPr sz="300">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678" name="Shape 678"/>
        <p:cNvGrpSpPr/>
        <p:nvPr/>
      </p:nvGrpSpPr>
      <p:grpSpPr>
        <a:xfrm>
          <a:off x="0" y="0"/>
          <a:ext cx="0" cy="0"/>
          <a:chOff x="0" y="0"/>
          <a:chExt cx="0" cy="0"/>
        </a:xfrm>
      </p:grpSpPr>
      <p:sp>
        <p:nvSpPr>
          <p:cNvPr id="679" name="Google Shape;679;g2e2d17292f4_0_2434"/>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sp>
        <p:nvSpPr>
          <p:cNvPr id="680" name="Google Shape;680;g2e2d17292f4_0_2434"/>
          <p:cNvSpPr txBox="1"/>
          <p:nvPr/>
        </p:nvSpPr>
        <p:spPr>
          <a:xfrm>
            <a:off x="3090325" y="2576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C</a:t>
            </a:r>
            <a:endParaRPr b="1" sz="4300">
              <a:solidFill>
                <a:schemeClr val="dk1"/>
              </a:solidFill>
            </a:endParaRPr>
          </a:p>
        </p:txBody>
      </p:sp>
      <p:sp>
        <p:nvSpPr>
          <p:cNvPr id="681" name="Google Shape;681;g2e2d17292f4_0_2434"/>
          <p:cNvSpPr txBox="1"/>
          <p:nvPr/>
        </p:nvSpPr>
        <p:spPr>
          <a:xfrm>
            <a:off x="7505350" y="2576775"/>
            <a:ext cx="680700" cy="569400"/>
          </a:xfrm>
          <a:prstGeom prst="rect">
            <a:avLst/>
          </a:prstGeom>
          <a:no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I</a:t>
            </a:r>
            <a:endParaRPr b="1" sz="4300">
              <a:solidFill>
                <a:schemeClr val="dk1"/>
              </a:solidFill>
            </a:endParaRPr>
          </a:p>
        </p:txBody>
      </p:sp>
      <p:sp>
        <p:nvSpPr>
          <p:cNvPr id="682" name="Google Shape;682;g2e2d17292f4_0_2434"/>
          <p:cNvSpPr txBox="1"/>
          <p:nvPr/>
        </p:nvSpPr>
        <p:spPr>
          <a:xfrm>
            <a:off x="3771025" y="2576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F</a:t>
            </a:r>
            <a:endParaRPr b="1" sz="4300">
              <a:solidFill>
                <a:schemeClr val="dk1"/>
              </a:solidFill>
            </a:endParaRPr>
          </a:p>
        </p:txBody>
      </p:sp>
      <p:sp>
        <p:nvSpPr>
          <p:cNvPr id="683" name="Google Shape;683;g2e2d17292f4_0_2434"/>
          <p:cNvSpPr txBox="1"/>
          <p:nvPr/>
        </p:nvSpPr>
        <p:spPr>
          <a:xfrm>
            <a:off x="969613"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A</a:t>
            </a:r>
            <a:endParaRPr b="1" sz="4300">
              <a:solidFill>
                <a:schemeClr val="dk1"/>
              </a:solidFill>
            </a:endParaRPr>
          </a:p>
        </p:txBody>
      </p:sp>
      <p:sp>
        <p:nvSpPr>
          <p:cNvPr id="684" name="Google Shape;684;g2e2d17292f4_0_2434"/>
          <p:cNvSpPr txBox="1"/>
          <p:nvPr/>
        </p:nvSpPr>
        <p:spPr>
          <a:xfrm>
            <a:off x="1728238"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B</a:t>
            </a:r>
            <a:endParaRPr b="1" sz="4300">
              <a:solidFill>
                <a:schemeClr val="dk1"/>
              </a:solidFill>
            </a:endParaRPr>
          </a:p>
        </p:txBody>
      </p:sp>
      <p:sp>
        <p:nvSpPr>
          <p:cNvPr id="685" name="Google Shape;685;g2e2d17292f4_0_2434"/>
          <p:cNvSpPr txBox="1"/>
          <p:nvPr/>
        </p:nvSpPr>
        <p:spPr>
          <a:xfrm>
            <a:off x="2479450"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C</a:t>
            </a:r>
            <a:endParaRPr b="1" sz="4300">
              <a:solidFill>
                <a:schemeClr val="dk1"/>
              </a:solidFill>
            </a:endParaRPr>
          </a:p>
        </p:txBody>
      </p:sp>
      <p:sp>
        <p:nvSpPr>
          <p:cNvPr id="686" name="Google Shape;686;g2e2d17292f4_0_2434"/>
          <p:cNvSpPr txBox="1"/>
          <p:nvPr/>
        </p:nvSpPr>
        <p:spPr>
          <a:xfrm>
            <a:off x="3288363"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D</a:t>
            </a:r>
            <a:endParaRPr b="1" sz="4300">
              <a:solidFill>
                <a:schemeClr val="dk1"/>
              </a:solidFill>
            </a:endParaRPr>
          </a:p>
        </p:txBody>
      </p:sp>
      <p:sp>
        <p:nvSpPr>
          <p:cNvPr id="687" name="Google Shape;687;g2e2d17292f4_0_2434"/>
          <p:cNvSpPr txBox="1"/>
          <p:nvPr/>
        </p:nvSpPr>
        <p:spPr>
          <a:xfrm>
            <a:off x="4046988"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E</a:t>
            </a:r>
            <a:endParaRPr b="1" sz="4300">
              <a:solidFill>
                <a:schemeClr val="dk1"/>
              </a:solidFill>
            </a:endParaRPr>
          </a:p>
        </p:txBody>
      </p:sp>
      <p:sp>
        <p:nvSpPr>
          <p:cNvPr id="688" name="Google Shape;688;g2e2d17292f4_0_2434"/>
          <p:cNvSpPr txBox="1"/>
          <p:nvPr/>
        </p:nvSpPr>
        <p:spPr>
          <a:xfrm>
            <a:off x="4798200"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F</a:t>
            </a:r>
            <a:endParaRPr b="1" sz="4300">
              <a:solidFill>
                <a:schemeClr val="dk1"/>
              </a:solidFill>
            </a:endParaRPr>
          </a:p>
        </p:txBody>
      </p:sp>
      <p:sp>
        <p:nvSpPr>
          <p:cNvPr id="689" name="Google Shape;689;g2e2d17292f4_0_2434"/>
          <p:cNvSpPr txBox="1"/>
          <p:nvPr/>
        </p:nvSpPr>
        <p:spPr>
          <a:xfrm>
            <a:off x="8626813" y="4607775"/>
            <a:ext cx="680700" cy="5694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K</a:t>
            </a:r>
            <a:endParaRPr b="1" sz="4300">
              <a:solidFill>
                <a:schemeClr val="dk1"/>
              </a:solidFill>
            </a:endParaRPr>
          </a:p>
        </p:txBody>
      </p:sp>
      <p:sp>
        <p:nvSpPr>
          <p:cNvPr id="690" name="Google Shape;690;g2e2d17292f4_0_2434"/>
          <p:cNvSpPr txBox="1"/>
          <p:nvPr/>
        </p:nvSpPr>
        <p:spPr>
          <a:xfrm>
            <a:off x="7875588"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J</a:t>
            </a:r>
            <a:endParaRPr b="1" sz="4300">
              <a:solidFill>
                <a:schemeClr val="dk1"/>
              </a:solidFill>
            </a:endParaRPr>
          </a:p>
        </p:txBody>
      </p:sp>
      <p:sp>
        <p:nvSpPr>
          <p:cNvPr id="691" name="Google Shape;691;g2e2d17292f4_0_2434"/>
          <p:cNvSpPr txBox="1"/>
          <p:nvPr/>
        </p:nvSpPr>
        <p:spPr>
          <a:xfrm>
            <a:off x="9378025"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L</a:t>
            </a:r>
            <a:endParaRPr b="1" sz="4300">
              <a:solidFill>
                <a:schemeClr val="dk1"/>
              </a:solidFill>
            </a:endParaRPr>
          </a:p>
        </p:txBody>
      </p:sp>
      <p:sp>
        <p:nvSpPr>
          <p:cNvPr id="692" name="Google Shape;692;g2e2d17292f4_0_2434"/>
          <p:cNvSpPr txBox="1"/>
          <p:nvPr/>
        </p:nvSpPr>
        <p:spPr>
          <a:xfrm>
            <a:off x="5614513"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G</a:t>
            </a:r>
            <a:endParaRPr b="1" sz="4300">
              <a:solidFill>
                <a:schemeClr val="dk1"/>
              </a:solidFill>
            </a:endParaRPr>
          </a:p>
        </p:txBody>
      </p:sp>
      <p:sp>
        <p:nvSpPr>
          <p:cNvPr id="693" name="Google Shape;693;g2e2d17292f4_0_2434"/>
          <p:cNvSpPr txBox="1"/>
          <p:nvPr/>
        </p:nvSpPr>
        <p:spPr>
          <a:xfrm>
            <a:off x="6373138"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H</a:t>
            </a:r>
            <a:endParaRPr b="1" sz="4300">
              <a:solidFill>
                <a:schemeClr val="dk1"/>
              </a:solidFill>
            </a:endParaRPr>
          </a:p>
        </p:txBody>
      </p:sp>
      <p:sp>
        <p:nvSpPr>
          <p:cNvPr id="694" name="Google Shape;694;g2e2d17292f4_0_2434"/>
          <p:cNvSpPr txBox="1"/>
          <p:nvPr/>
        </p:nvSpPr>
        <p:spPr>
          <a:xfrm>
            <a:off x="7124350"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I</a:t>
            </a:r>
            <a:endParaRPr b="1" sz="4300">
              <a:solidFill>
                <a:schemeClr val="dk1"/>
              </a:solidFill>
            </a:endParaRPr>
          </a:p>
        </p:txBody>
      </p:sp>
      <p:sp>
        <p:nvSpPr>
          <p:cNvPr id="695" name="Google Shape;695;g2e2d17292f4_0_2434"/>
          <p:cNvSpPr txBox="1"/>
          <p:nvPr/>
        </p:nvSpPr>
        <p:spPr>
          <a:xfrm>
            <a:off x="10129225"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M</a:t>
            </a:r>
            <a:endParaRPr b="1" sz="4300">
              <a:solidFill>
                <a:schemeClr val="dk1"/>
              </a:solidFill>
            </a:endParaRPr>
          </a:p>
        </p:txBody>
      </p:sp>
      <p:sp>
        <p:nvSpPr>
          <p:cNvPr id="696" name="Google Shape;696;g2e2d17292f4_0_2434"/>
          <p:cNvSpPr txBox="1"/>
          <p:nvPr/>
        </p:nvSpPr>
        <p:spPr>
          <a:xfrm>
            <a:off x="8186050" y="2576775"/>
            <a:ext cx="680700" cy="5694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M</a:t>
            </a:r>
            <a:endParaRPr b="1" sz="4300">
              <a:solidFill>
                <a:schemeClr val="dk1"/>
              </a:solidFill>
            </a:endParaRPr>
          </a:p>
        </p:txBody>
      </p:sp>
      <p:sp>
        <p:nvSpPr>
          <p:cNvPr id="697" name="Google Shape;697;g2e2d17292f4_0_2434"/>
          <p:cNvSpPr txBox="1"/>
          <p:nvPr/>
        </p:nvSpPr>
        <p:spPr>
          <a:xfrm>
            <a:off x="5138550" y="946575"/>
            <a:ext cx="680700" cy="569400"/>
          </a:xfrm>
          <a:prstGeom prst="rect">
            <a:avLst/>
          </a:prstGeom>
          <a:no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F</a:t>
            </a:r>
            <a:endParaRPr b="1" sz="4300">
              <a:solidFill>
                <a:schemeClr val="dk1"/>
              </a:solidFill>
            </a:endParaRPr>
          </a:p>
        </p:txBody>
      </p:sp>
      <p:sp>
        <p:nvSpPr>
          <p:cNvPr id="698" name="Google Shape;698;g2e2d17292f4_0_2434"/>
          <p:cNvSpPr txBox="1"/>
          <p:nvPr/>
        </p:nvSpPr>
        <p:spPr>
          <a:xfrm>
            <a:off x="5819238" y="946575"/>
            <a:ext cx="680700" cy="5694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M</a:t>
            </a:r>
            <a:endParaRPr b="1" sz="4300">
              <a:solidFill>
                <a:schemeClr val="dk1"/>
              </a:solidFill>
            </a:endParaRPr>
          </a:p>
        </p:txBody>
      </p:sp>
      <p:cxnSp>
        <p:nvCxnSpPr>
          <p:cNvPr id="699" name="Google Shape;699;g2e2d17292f4_0_2434"/>
          <p:cNvCxnSpPr>
            <a:stCxn id="698" idx="2"/>
          </p:cNvCxnSpPr>
          <p:nvPr/>
        </p:nvCxnSpPr>
        <p:spPr>
          <a:xfrm>
            <a:off x="6159588" y="1515975"/>
            <a:ext cx="1987500" cy="1036800"/>
          </a:xfrm>
          <a:prstGeom prst="straightConnector1">
            <a:avLst/>
          </a:prstGeom>
          <a:noFill/>
          <a:ln cap="flat" cmpd="sng" w="76200">
            <a:solidFill>
              <a:srgbClr val="FF0000"/>
            </a:solidFill>
            <a:prstDash val="solid"/>
            <a:round/>
            <a:headEnd len="med" w="med" type="none"/>
            <a:tailEnd len="med" w="med" type="none"/>
          </a:ln>
        </p:spPr>
      </p:cxnSp>
      <p:cxnSp>
        <p:nvCxnSpPr>
          <p:cNvPr id="700" name="Google Shape;700;g2e2d17292f4_0_2434"/>
          <p:cNvCxnSpPr>
            <a:stCxn id="697" idx="2"/>
          </p:cNvCxnSpPr>
          <p:nvPr/>
        </p:nvCxnSpPr>
        <p:spPr>
          <a:xfrm flipH="1">
            <a:off x="3981600" y="1515975"/>
            <a:ext cx="1497300" cy="1049400"/>
          </a:xfrm>
          <a:prstGeom prst="straightConnector1">
            <a:avLst/>
          </a:prstGeom>
          <a:noFill/>
          <a:ln cap="flat" cmpd="sng" w="76200">
            <a:solidFill>
              <a:srgbClr val="6AA84F"/>
            </a:solidFill>
            <a:prstDash val="solid"/>
            <a:round/>
            <a:headEnd len="med" w="med" type="none"/>
            <a:tailEnd len="med" w="med" type="none"/>
          </a:ln>
        </p:spPr>
      </p:cxnSp>
      <p:cxnSp>
        <p:nvCxnSpPr>
          <p:cNvPr id="701" name="Google Shape;701;g2e2d17292f4_0_2434"/>
          <p:cNvCxnSpPr>
            <a:stCxn id="680" idx="2"/>
            <a:endCxn id="685" idx="0"/>
          </p:cNvCxnSpPr>
          <p:nvPr/>
        </p:nvCxnSpPr>
        <p:spPr>
          <a:xfrm flipH="1">
            <a:off x="2819875" y="3146175"/>
            <a:ext cx="610800" cy="1461600"/>
          </a:xfrm>
          <a:prstGeom prst="straightConnector1">
            <a:avLst/>
          </a:prstGeom>
          <a:noFill/>
          <a:ln cap="flat" cmpd="sng" w="76200">
            <a:solidFill>
              <a:srgbClr val="6AA84F"/>
            </a:solidFill>
            <a:prstDash val="solid"/>
            <a:round/>
            <a:headEnd len="med" w="med" type="none"/>
            <a:tailEnd len="med" w="med" type="none"/>
          </a:ln>
        </p:spPr>
      </p:cxnSp>
      <p:cxnSp>
        <p:nvCxnSpPr>
          <p:cNvPr id="702" name="Google Shape;702;g2e2d17292f4_0_2434"/>
          <p:cNvCxnSpPr>
            <a:endCxn id="688" idx="0"/>
          </p:cNvCxnSpPr>
          <p:nvPr/>
        </p:nvCxnSpPr>
        <p:spPr>
          <a:xfrm>
            <a:off x="4335450" y="3146175"/>
            <a:ext cx="803100" cy="1461600"/>
          </a:xfrm>
          <a:prstGeom prst="straightConnector1">
            <a:avLst/>
          </a:prstGeom>
          <a:noFill/>
          <a:ln cap="flat" cmpd="sng" w="76200">
            <a:solidFill>
              <a:srgbClr val="6AA84F"/>
            </a:solidFill>
            <a:prstDash val="solid"/>
            <a:round/>
            <a:headEnd len="med" w="med" type="none"/>
            <a:tailEnd len="med" w="med" type="none"/>
          </a:ln>
        </p:spPr>
      </p:cxnSp>
      <p:cxnSp>
        <p:nvCxnSpPr>
          <p:cNvPr id="703" name="Google Shape;703;g2e2d17292f4_0_2434"/>
          <p:cNvCxnSpPr>
            <a:stCxn id="681" idx="2"/>
            <a:endCxn id="694" idx="0"/>
          </p:cNvCxnSpPr>
          <p:nvPr/>
        </p:nvCxnSpPr>
        <p:spPr>
          <a:xfrm flipH="1">
            <a:off x="7464700" y="3146175"/>
            <a:ext cx="381000" cy="1461600"/>
          </a:xfrm>
          <a:prstGeom prst="straightConnector1">
            <a:avLst/>
          </a:prstGeom>
          <a:noFill/>
          <a:ln cap="flat" cmpd="sng" w="76200">
            <a:solidFill>
              <a:srgbClr val="6AA84F"/>
            </a:solidFill>
            <a:prstDash val="solid"/>
            <a:round/>
            <a:headEnd len="med" w="med" type="none"/>
            <a:tailEnd len="med" w="med" type="none"/>
          </a:ln>
        </p:spPr>
      </p:cxnSp>
      <p:cxnSp>
        <p:nvCxnSpPr>
          <p:cNvPr id="704" name="Google Shape;704;g2e2d17292f4_0_2434"/>
          <p:cNvCxnSpPr>
            <a:stCxn id="696" idx="2"/>
            <a:endCxn id="695" idx="0"/>
          </p:cNvCxnSpPr>
          <p:nvPr/>
        </p:nvCxnSpPr>
        <p:spPr>
          <a:xfrm>
            <a:off x="8526400" y="3146175"/>
            <a:ext cx="1943100" cy="1461600"/>
          </a:xfrm>
          <a:prstGeom prst="straightConnector1">
            <a:avLst/>
          </a:prstGeom>
          <a:noFill/>
          <a:ln cap="flat" cmpd="sng" w="76200">
            <a:solidFill>
              <a:srgbClr val="6AA84F"/>
            </a:solidFill>
            <a:prstDash val="solid"/>
            <a:round/>
            <a:headEnd len="med" w="med" type="none"/>
            <a:tailEnd len="med" w="med" type="none"/>
          </a:ln>
        </p:spPr>
      </p:cxnSp>
      <p:cxnSp>
        <p:nvCxnSpPr>
          <p:cNvPr id="705" name="Google Shape;705;g2e2d17292f4_0_2434"/>
          <p:cNvCxnSpPr>
            <a:stCxn id="680" idx="2"/>
            <a:endCxn id="684" idx="0"/>
          </p:cNvCxnSpPr>
          <p:nvPr/>
        </p:nvCxnSpPr>
        <p:spPr>
          <a:xfrm flipH="1">
            <a:off x="2068675" y="3146175"/>
            <a:ext cx="1362000" cy="1461600"/>
          </a:xfrm>
          <a:prstGeom prst="straightConnector1">
            <a:avLst/>
          </a:prstGeom>
          <a:noFill/>
          <a:ln cap="flat" cmpd="sng" w="76200">
            <a:solidFill>
              <a:srgbClr val="6AA84F"/>
            </a:solidFill>
            <a:prstDash val="solid"/>
            <a:round/>
            <a:headEnd len="med" w="med" type="none"/>
            <a:tailEnd len="med" w="med" type="none"/>
          </a:ln>
        </p:spPr>
      </p:cxnSp>
      <p:cxnSp>
        <p:nvCxnSpPr>
          <p:cNvPr id="706" name="Google Shape;706;g2e2d17292f4_0_2434"/>
          <p:cNvCxnSpPr>
            <a:stCxn id="680" idx="2"/>
            <a:endCxn id="683" idx="0"/>
          </p:cNvCxnSpPr>
          <p:nvPr/>
        </p:nvCxnSpPr>
        <p:spPr>
          <a:xfrm flipH="1">
            <a:off x="1309975" y="3146175"/>
            <a:ext cx="2120700" cy="1461600"/>
          </a:xfrm>
          <a:prstGeom prst="straightConnector1">
            <a:avLst/>
          </a:prstGeom>
          <a:noFill/>
          <a:ln cap="flat" cmpd="sng" w="76200">
            <a:solidFill>
              <a:srgbClr val="6AA84F"/>
            </a:solidFill>
            <a:prstDash val="solid"/>
            <a:round/>
            <a:headEnd len="med" w="med" type="none"/>
            <a:tailEnd len="med" w="med" type="none"/>
          </a:ln>
        </p:spPr>
      </p:cxnSp>
      <p:cxnSp>
        <p:nvCxnSpPr>
          <p:cNvPr id="707" name="Google Shape;707;g2e2d17292f4_0_2434"/>
          <p:cNvCxnSpPr>
            <a:stCxn id="682" idx="2"/>
            <a:endCxn id="687" idx="0"/>
          </p:cNvCxnSpPr>
          <p:nvPr/>
        </p:nvCxnSpPr>
        <p:spPr>
          <a:xfrm>
            <a:off x="4111375" y="3146175"/>
            <a:ext cx="276000" cy="1461600"/>
          </a:xfrm>
          <a:prstGeom prst="straightConnector1">
            <a:avLst/>
          </a:prstGeom>
          <a:noFill/>
          <a:ln cap="flat" cmpd="sng" w="76200">
            <a:solidFill>
              <a:srgbClr val="6AA84F"/>
            </a:solidFill>
            <a:prstDash val="solid"/>
            <a:round/>
            <a:headEnd len="med" w="med" type="none"/>
            <a:tailEnd len="med" w="med" type="none"/>
          </a:ln>
        </p:spPr>
      </p:cxnSp>
      <p:cxnSp>
        <p:nvCxnSpPr>
          <p:cNvPr id="708" name="Google Shape;708;g2e2d17292f4_0_2434"/>
          <p:cNvCxnSpPr>
            <a:stCxn id="682" idx="2"/>
            <a:endCxn id="686" idx="0"/>
          </p:cNvCxnSpPr>
          <p:nvPr/>
        </p:nvCxnSpPr>
        <p:spPr>
          <a:xfrm flipH="1">
            <a:off x="3628675" y="3146175"/>
            <a:ext cx="482700" cy="1461600"/>
          </a:xfrm>
          <a:prstGeom prst="straightConnector1">
            <a:avLst/>
          </a:prstGeom>
          <a:noFill/>
          <a:ln cap="flat" cmpd="sng" w="76200">
            <a:solidFill>
              <a:srgbClr val="6AA84F"/>
            </a:solidFill>
            <a:prstDash val="solid"/>
            <a:round/>
            <a:headEnd len="med" w="med" type="none"/>
            <a:tailEnd len="med" w="med" type="none"/>
          </a:ln>
        </p:spPr>
      </p:cxnSp>
      <p:cxnSp>
        <p:nvCxnSpPr>
          <p:cNvPr id="709" name="Google Shape;709;g2e2d17292f4_0_2434"/>
          <p:cNvCxnSpPr>
            <a:stCxn id="681" idx="2"/>
            <a:endCxn id="693" idx="0"/>
          </p:cNvCxnSpPr>
          <p:nvPr/>
        </p:nvCxnSpPr>
        <p:spPr>
          <a:xfrm flipH="1">
            <a:off x="6713500" y="3146175"/>
            <a:ext cx="1132200" cy="1461600"/>
          </a:xfrm>
          <a:prstGeom prst="straightConnector1">
            <a:avLst/>
          </a:prstGeom>
          <a:noFill/>
          <a:ln cap="flat" cmpd="sng" w="76200">
            <a:solidFill>
              <a:srgbClr val="6AA84F"/>
            </a:solidFill>
            <a:prstDash val="solid"/>
            <a:round/>
            <a:headEnd len="med" w="med" type="none"/>
            <a:tailEnd len="med" w="med" type="none"/>
          </a:ln>
        </p:spPr>
      </p:cxnSp>
      <p:cxnSp>
        <p:nvCxnSpPr>
          <p:cNvPr id="710" name="Google Shape;710;g2e2d17292f4_0_2434"/>
          <p:cNvCxnSpPr>
            <a:stCxn id="681" idx="2"/>
            <a:endCxn id="692" idx="0"/>
          </p:cNvCxnSpPr>
          <p:nvPr/>
        </p:nvCxnSpPr>
        <p:spPr>
          <a:xfrm flipH="1">
            <a:off x="5954800" y="3146175"/>
            <a:ext cx="1890900" cy="1461600"/>
          </a:xfrm>
          <a:prstGeom prst="straightConnector1">
            <a:avLst/>
          </a:prstGeom>
          <a:noFill/>
          <a:ln cap="flat" cmpd="sng" w="76200">
            <a:solidFill>
              <a:srgbClr val="6AA84F"/>
            </a:solidFill>
            <a:prstDash val="solid"/>
            <a:round/>
            <a:headEnd len="med" w="med" type="none"/>
            <a:tailEnd len="med" w="med" type="none"/>
          </a:ln>
        </p:spPr>
      </p:cxnSp>
      <p:cxnSp>
        <p:nvCxnSpPr>
          <p:cNvPr id="711" name="Google Shape;711;g2e2d17292f4_0_2434"/>
          <p:cNvCxnSpPr>
            <a:stCxn id="696" idx="2"/>
            <a:endCxn id="691" idx="0"/>
          </p:cNvCxnSpPr>
          <p:nvPr/>
        </p:nvCxnSpPr>
        <p:spPr>
          <a:xfrm>
            <a:off x="8526400" y="3146175"/>
            <a:ext cx="1191900" cy="1461600"/>
          </a:xfrm>
          <a:prstGeom prst="straightConnector1">
            <a:avLst/>
          </a:prstGeom>
          <a:noFill/>
          <a:ln cap="flat" cmpd="sng" w="76200">
            <a:solidFill>
              <a:srgbClr val="6AA84F"/>
            </a:solidFill>
            <a:prstDash val="solid"/>
            <a:round/>
            <a:headEnd len="med" w="med" type="none"/>
            <a:tailEnd len="med" w="med" type="none"/>
          </a:ln>
        </p:spPr>
      </p:cxnSp>
      <p:cxnSp>
        <p:nvCxnSpPr>
          <p:cNvPr id="712" name="Google Shape;712;g2e2d17292f4_0_2434"/>
          <p:cNvCxnSpPr>
            <a:stCxn id="696" idx="2"/>
            <a:endCxn id="690" idx="0"/>
          </p:cNvCxnSpPr>
          <p:nvPr/>
        </p:nvCxnSpPr>
        <p:spPr>
          <a:xfrm flipH="1">
            <a:off x="8215900" y="3146175"/>
            <a:ext cx="310500" cy="1461600"/>
          </a:xfrm>
          <a:prstGeom prst="straightConnector1">
            <a:avLst/>
          </a:prstGeom>
          <a:noFill/>
          <a:ln cap="flat" cmpd="sng" w="76200">
            <a:solidFill>
              <a:srgbClr val="6AA84F"/>
            </a:solidFill>
            <a:prstDash val="solid"/>
            <a:round/>
            <a:headEnd len="med" w="med" type="none"/>
            <a:tailEnd len="med" w="med" type="none"/>
          </a:ln>
        </p:spPr>
      </p:cxnSp>
      <p:cxnSp>
        <p:nvCxnSpPr>
          <p:cNvPr id="713" name="Google Shape;713;g2e2d17292f4_0_2434"/>
          <p:cNvCxnSpPr>
            <a:stCxn id="696" idx="2"/>
            <a:endCxn id="689" idx="0"/>
          </p:cNvCxnSpPr>
          <p:nvPr/>
        </p:nvCxnSpPr>
        <p:spPr>
          <a:xfrm>
            <a:off x="8526400" y="3146175"/>
            <a:ext cx="440700" cy="1461600"/>
          </a:xfrm>
          <a:prstGeom prst="straightConnector1">
            <a:avLst/>
          </a:prstGeom>
          <a:noFill/>
          <a:ln cap="flat" cmpd="sng" w="76200">
            <a:solidFill>
              <a:srgbClr val="FF0000"/>
            </a:solidFill>
            <a:prstDash val="solid"/>
            <a:round/>
            <a:headEnd len="med" w="med" type="none"/>
            <a:tailEnd len="med" w="med" type="none"/>
          </a:ln>
        </p:spPr>
      </p:cxnSp>
      <p:sp>
        <p:nvSpPr>
          <p:cNvPr id="714" name="Google Shape;714;g2e2d17292f4_0_2434"/>
          <p:cNvSpPr txBox="1"/>
          <p:nvPr/>
        </p:nvSpPr>
        <p:spPr>
          <a:xfrm>
            <a:off x="8215900" y="519225"/>
            <a:ext cx="3829800" cy="12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ja-JP" sz="3200">
                <a:solidFill>
                  <a:schemeClr val="dk1"/>
                </a:solidFill>
                <a:latin typeface="Calibri"/>
                <a:ea typeface="Calibri"/>
                <a:cs typeface="Calibri"/>
                <a:sym typeface="Calibri"/>
              </a:rPr>
              <a:t>KのIDを見つけたい</a:t>
            </a:r>
            <a:endParaRPr b="1" sz="3200">
              <a:solidFill>
                <a:schemeClr val="dk1"/>
              </a:solidFill>
              <a:latin typeface="Calibri"/>
              <a:ea typeface="Calibri"/>
              <a:cs typeface="Calibri"/>
              <a:sym typeface="Calibri"/>
            </a:endParaRPr>
          </a:p>
        </p:txBody>
      </p:sp>
      <p:sp>
        <p:nvSpPr>
          <p:cNvPr id="715" name="Google Shape;715;g2e2d17292f4_0_2434"/>
          <p:cNvSpPr txBox="1"/>
          <p:nvPr/>
        </p:nvSpPr>
        <p:spPr>
          <a:xfrm>
            <a:off x="0" y="-19275"/>
            <a:ext cx="4416900" cy="53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b="1" lang="ja-JP" sz="2298">
                <a:solidFill>
                  <a:schemeClr val="dk1"/>
                </a:solidFill>
                <a:latin typeface="Calibri"/>
                <a:ea typeface="Calibri"/>
                <a:cs typeface="Calibri"/>
                <a:sym typeface="Calibri"/>
              </a:rPr>
              <a:t>B-tree インデックス</a:t>
            </a:r>
            <a:endParaRPr sz="300">
              <a:solidFill>
                <a:schemeClr val="dk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719" name="Shape 719"/>
        <p:cNvGrpSpPr/>
        <p:nvPr/>
      </p:nvGrpSpPr>
      <p:grpSpPr>
        <a:xfrm>
          <a:off x="0" y="0"/>
          <a:ext cx="0" cy="0"/>
          <a:chOff x="0" y="0"/>
          <a:chExt cx="0" cy="0"/>
        </a:xfrm>
      </p:grpSpPr>
      <p:sp>
        <p:nvSpPr>
          <p:cNvPr id="720" name="Google Shape;720;g2e2d17292f4_0_2474"/>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sp>
        <p:nvSpPr>
          <p:cNvPr id="721" name="Google Shape;721;g2e2d17292f4_0_2474"/>
          <p:cNvSpPr txBox="1"/>
          <p:nvPr/>
        </p:nvSpPr>
        <p:spPr>
          <a:xfrm>
            <a:off x="3090325" y="2576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C</a:t>
            </a:r>
            <a:endParaRPr b="1" sz="4300">
              <a:solidFill>
                <a:schemeClr val="dk1"/>
              </a:solidFill>
            </a:endParaRPr>
          </a:p>
        </p:txBody>
      </p:sp>
      <p:sp>
        <p:nvSpPr>
          <p:cNvPr id="722" name="Google Shape;722;g2e2d17292f4_0_2474"/>
          <p:cNvSpPr txBox="1"/>
          <p:nvPr/>
        </p:nvSpPr>
        <p:spPr>
          <a:xfrm>
            <a:off x="7505350" y="2576775"/>
            <a:ext cx="680700" cy="569400"/>
          </a:xfrm>
          <a:prstGeom prst="rect">
            <a:avLst/>
          </a:prstGeom>
          <a:no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I</a:t>
            </a:r>
            <a:endParaRPr b="1" sz="4300">
              <a:solidFill>
                <a:schemeClr val="dk1"/>
              </a:solidFill>
            </a:endParaRPr>
          </a:p>
        </p:txBody>
      </p:sp>
      <p:sp>
        <p:nvSpPr>
          <p:cNvPr id="723" name="Google Shape;723;g2e2d17292f4_0_2474"/>
          <p:cNvSpPr txBox="1"/>
          <p:nvPr/>
        </p:nvSpPr>
        <p:spPr>
          <a:xfrm>
            <a:off x="3771025" y="2576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F</a:t>
            </a:r>
            <a:endParaRPr b="1" sz="4300">
              <a:solidFill>
                <a:schemeClr val="dk1"/>
              </a:solidFill>
            </a:endParaRPr>
          </a:p>
        </p:txBody>
      </p:sp>
      <p:sp>
        <p:nvSpPr>
          <p:cNvPr id="724" name="Google Shape;724;g2e2d17292f4_0_2474"/>
          <p:cNvSpPr txBox="1"/>
          <p:nvPr/>
        </p:nvSpPr>
        <p:spPr>
          <a:xfrm>
            <a:off x="969613"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A</a:t>
            </a:r>
            <a:endParaRPr b="1" sz="4300">
              <a:solidFill>
                <a:schemeClr val="dk1"/>
              </a:solidFill>
            </a:endParaRPr>
          </a:p>
        </p:txBody>
      </p:sp>
      <p:sp>
        <p:nvSpPr>
          <p:cNvPr id="725" name="Google Shape;725;g2e2d17292f4_0_2474"/>
          <p:cNvSpPr txBox="1"/>
          <p:nvPr/>
        </p:nvSpPr>
        <p:spPr>
          <a:xfrm>
            <a:off x="1728238"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B</a:t>
            </a:r>
            <a:endParaRPr b="1" sz="4300">
              <a:solidFill>
                <a:schemeClr val="dk1"/>
              </a:solidFill>
            </a:endParaRPr>
          </a:p>
        </p:txBody>
      </p:sp>
      <p:sp>
        <p:nvSpPr>
          <p:cNvPr id="726" name="Google Shape;726;g2e2d17292f4_0_2474"/>
          <p:cNvSpPr txBox="1"/>
          <p:nvPr/>
        </p:nvSpPr>
        <p:spPr>
          <a:xfrm>
            <a:off x="2479450"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C</a:t>
            </a:r>
            <a:endParaRPr b="1" sz="4300">
              <a:solidFill>
                <a:schemeClr val="dk1"/>
              </a:solidFill>
            </a:endParaRPr>
          </a:p>
        </p:txBody>
      </p:sp>
      <p:sp>
        <p:nvSpPr>
          <p:cNvPr id="727" name="Google Shape;727;g2e2d17292f4_0_2474"/>
          <p:cNvSpPr txBox="1"/>
          <p:nvPr/>
        </p:nvSpPr>
        <p:spPr>
          <a:xfrm>
            <a:off x="3288363"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D</a:t>
            </a:r>
            <a:endParaRPr b="1" sz="4300">
              <a:solidFill>
                <a:schemeClr val="dk1"/>
              </a:solidFill>
            </a:endParaRPr>
          </a:p>
        </p:txBody>
      </p:sp>
      <p:sp>
        <p:nvSpPr>
          <p:cNvPr id="728" name="Google Shape;728;g2e2d17292f4_0_2474"/>
          <p:cNvSpPr txBox="1"/>
          <p:nvPr/>
        </p:nvSpPr>
        <p:spPr>
          <a:xfrm>
            <a:off x="4046988"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E</a:t>
            </a:r>
            <a:endParaRPr b="1" sz="4300">
              <a:solidFill>
                <a:schemeClr val="dk1"/>
              </a:solidFill>
            </a:endParaRPr>
          </a:p>
        </p:txBody>
      </p:sp>
      <p:sp>
        <p:nvSpPr>
          <p:cNvPr id="729" name="Google Shape;729;g2e2d17292f4_0_2474"/>
          <p:cNvSpPr txBox="1"/>
          <p:nvPr/>
        </p:nvSpPr>
        <p:spPr>
          <a:xfrm>
            <a:off x="4798200"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F</a:t>
            </a:r>
            <a:endParaRPr b="1" sz="4300">
              <a:solidFill>
                <a:schemeClr val="dk1"/>
              </a:solidFill>
            </a:endParaRPr>
          </a:p>
        </p:txBody>
      </p:sp>
      <p:sp>
        <p:nvSpPr>
          <p:cNvPr id="730" name="Google Shape;730;g2e2d17292f4_0_2474"/>
          <p:cNvSpPr txBox="1"/>
          <p:nvPr/>
        </p:nvSpPr>
        <p:spPr>
          <a:xfrm>
            <a:off x="8626813" y="4607775"/>
            <a:ext cx="680700" cy="5694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K</a:t>
            </a:r>
            <a:endParaRPr b="1" sz="4300">
              <a:solidFill>
                <a:schemeClr val="dk1"/>
              </a:solidFill>
            </a:endParaRPr>
          </a:p>
        </p:txBody>
      </p:sp>
      <p:sp>
        <p:nvSpPr>
          <p:cNvPr id="731" name="Google Shape;731;g2e2d17292f4_0_2474"/>
          <p:cNvSpPr txBox="1"/>
          <p:nvPr/>
        </p:nvSpPr>
        <p:spPr>
          <a:xfrm>
            <a:off x="7875588"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J</a:t>
            </a:r>
            <a:endParaRPr b="1" sz="4300">
              <a:solidFill>
                <a:schemeClr val="dk1"/>
              </a:solidFill>
            </a:endParaRPr>
          </a:p>
        </p:txBody>
      </p:sp>
      <p:sp>
        <p:nvSpPr>
          <p:cNvPr id="732" name="Google Shape;732;g2e2d17292f4_0_2474"/>
          <p:cNvSpPr txBox="1"/>
          <p:nvPr/>
        </p:nvSpPr>
        <p:spPr>
          <a:xfrm>
            <a:off x="9378025"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L</a:t>
            </a:r>
            <a:endParaRPr b="1" sz="4300">
              <a:solidFill>
                <a:schemeClr val="dk1"/>
              </a:solidFill>
            </a:endParaRPr>
          </a:p>
        </p:txBody>
      </p:sp>
      <p:sp>
        <p:nvSpPr>
          <p:cNvPr id="733" name="Google Shape;733;g2e2d17292f4_0_2474"/>
          <p:cNvSpPr txBox="1"/>
          <p:nvPr/>
        </p:nvSpPr>
        <p:spPr>
          <a:xfrm>
            <a:off x="5614513"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G</a:t>
            </a:r>
            <a:endParaRPr b="1" sz="4300">
              <a:solidFill>
                <a:schemeClr val="dk1"/>
              </a:solidFill>
            </a:endParaRPr>
          </a:p>
        </p:txBody>
      </p:sp>
      <p:sp>
        <p:nvSpPr>
          <p:cNvPr id="734" name="Google Shape;734;g2e2d17292f4_0_2474"/>
          <p:cNvSpPr txBox="1"/>
          <p:nvPr/>
        </p:nvSpPr>
        <p:spPr>
          <a:xfrm>
            <a:off x="6373138"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H</a:t>
            </a:r>
            <a:endParaRPr b="1" sz="4300">
              <a:solidFill>
                <a:schemeClr val="dk1"/>
              </a:solidFill>
            </a:endParaRPr>
          </a:p>
        </p:txBody>
      </p:sp>
      <p:sp>
        <p:nvSpPr>
          <p:cNvPr id="735" name="Google Shape;735;g2e2d17292f4_0_2474"/>
          <p:cNvSpPr txBox="1"/>
          <p:nvPr/>
        </p:nvSpPr>
        <p:spPr>
          <a:xfrm>
            <a:off x="7124350"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I</a:t>
            </a:r>
            <a:endParaRPr b="1" sz="4300">
              <a:solidFill>
                <a:schemeClr val="dk1"/>
              </a:solidFill>
            </a:endParaRPr>
          </a:p>
        </p:txBody>
      </p:sp>
      <p:sp>
        <p:nvSpPr>
          <p:cNvPr id="736" name="Google Shape;736;g2e2d17292f4_0_2474"/>
          <p:cNvSpPr txBox="1"/>
          <p:nvPr/>
        </p:nvSpPr>
        <p:spPr>
          <a:xfrm>
            <a:off x="10129225"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M</a:t>
            </a:r>
            <a:endParaRPr b="1" sz="4300">
              <a:solidFill>
                <a:schemeClr val="dk1"/>
              </a:solidFill>
            </a:endParaRPr>
          </a:p>
        </p:txBody>
      </p:sp>
      <p:sp>
        <p:nvSpPr>
          <p:cNvPr id="737" name="Google Shape;737;g2e2d17292f4_0_2474"/>
          <p:cNvSpPr txBox="1"/>
          <p:nvPr/>
        </p:nvSpPr>
        <p:spPr>
          <a:xfrm>
            <a:off x="8186050" y="2576775"/>
            <a:ext cx="680700" cy="5694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M</a:t>
            </a:r>
            <a:endParaRPr b="1" sz="4300">
              <a:solidFill>
                <a:schemeClr val="dk1"/>
              </a:solidFill>
            </a:endParaRPr>
          </a:p>
        </p:txBody>
      </p:sp>
      <p:sp>
        <p:nvSpPr>
          <p:cNvPr id="738" name="Google Shape;738;g2e2d17292f4_0_2474"/>
          <p:cNvSpPr txBox="1"/>
          <p:nvPr/>
        </p:nvSpPr>
        <p:spPr>
          <a:xfrm>
            <a:off x="5138550" y="946575"/>
            <a:ext cx="680700" cy="569400"/>
          </a:xfrm>
          <a:prstGeom prst="rect">
            <a:avLst/>
          </a:prstGeom>
          <a:no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F</a:t>
            </a:r>
            <a:endParaRPr b="1" sz="4300">
              <a:solidFill>
                <a:schemeClr val="dk1"/>
              </a:solidFill>
            </a:endParaRPr>
          </a:p>
        </p:txBody>
      </p:sp>
      <p:sp>
        <p:nvSpPr>
          <p:cNvPr id="739" name="Google Shape;739;g2e2d17292f4_0_2474"/>
          <p:cNvSpPr txBox="1"/>
          <p:nvPr/>
        </p:nvSpPr>
        <p:spPr>
          <a:xfrm>
            <a:off x="5819238" y="946575"/>
            <a:ext cx="680700" cy="5694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M</a:t>
            </a:r>
            <a:endParaRPr b="1" sz="4300">
              <a:solidFill>
                <a:schemeClr val="dk1"/>
              </a:solidFill>
            </a:endParaRPr>
          </a:p>
        </p:txBody>
      </p:sp>
      <p:cxnSp>
        <p:nvCxnSpPr>
          <p:cNvPr id="740" name="Google Shape;740;g2e2d17292f4_0_2474"/>
          <p:cNvCxnSpPr>
            <a:stCxn id="739" idx="2"/>
          </p:cNvCxnSpPr>
          <p:nvPr/>
        </p:nvCxnSpPr>
        <p:spPr>
          <a:xfrm>
            <a:off x="6159588" y="1515975"/>
            <a:ext cx="1987500" cy="1036800"/>
          </a:xfrm>
          <a:prstGeom prst="straightConnector1">
            <a:avLst/>
          </a:prstGeom>
          <a:noFill/>
          <a:ln cap="flat" cmpd="sng" w="76200">
            <a:solidFill>
              <a:srgbClr val="FF0000"/>
            </a:solidFill>
            <a:prstDash val="solid"/>
            <a:round/>
            <a:headEnd len="med" w="med" type="none"/>
            <a:tailEnd len="med" w="med" type="none"/>
          </a:ln>
        </p:spPr>
      </p:cxnSp>
      <p:cxnSp>
        <p:nvCxnSpPr>
          <p:cNvPr id="741" name="Google Shape;741;g2e2d17292f4_0_2474"/>
          <p:cNvCxnSpPr>
            <a:stCxn id="738" idx="2"/>
          </p:cNvCxnSpPr>
          <p:nvPr/>
        </p:nvCxnSpPr>
        <p:spPr>
          <a:xfrm flipH="1">
            <a:off x="3981600" y="1515975"/>
            <a:ext cx="1497300" cy="1049400"/>
          </a:xfrm>
          <a:prstGeom prst="straightConnector1">
            <a:avLst/>
          </a:prstGeom>
          <a:noFill/>
          <a:ln cap="flat" cmpd="sng" w="76200">
            <a:solidFill>
              <a:srgbClr val="6AA84F"/>
            </a:solidFill>
            <a:prstDash val="solid"/>
            <a:round/>
            <a:headEnd len="med" w="med" type="none"/>
            <a:tailEnd len="med" w="med" type="none"/>
          </a:ln>
        </p:spPr>
      </p:cxnSp>
      <p:cxnSp>
        <p:nvCxnSpPr>
          <p:cNvPr id="742" name="Google Shape;742;g2e2d17292f4_0_2474"/>
          <p:cNvCxnSpPr>
            <a:stCxn id="721" idx="2"/>
            <a:endCxn id="726" idx="0"/>
          </p:cNvCxnSpPr>
          <p:nvPr/>
        </p:nvCxnSpPr>
        <p:spPr>
          <a:xfrm flipH="1">
            <a:off x="2819875" y="3146175"/>
            <a:ext cx="610800" cy="1461600"/>
          </a:xfrm>
          <a:prstGeom prst="straightConnector1">
            <a:avLst/>
          </a:prstGeom>
          <a:noFill/>
          <a:ln cap="flat" cmpd="sng" w="76200">
            <a:solidFill>
              <a:srgbClr val="6AA84F"/>
            </a:solidFill>
            <a:prstDash val="solid"/>
            <a:round/>
            <a:headEnd len="med" w="med" type="none"/>
            <a:tailEnd len="med" w="med" type="none"/>
          </a:ln>
        </p:spPr>
      </p:cxnSp>
      <p:cxnSp>
        <p:nvCxnSpPr>
          <p:cNvPr id="743" name="Google Shape;743;g2e2d17292f4_0_2474"/>
          <p:cNvCxnSpPr>
            <a:endCxn id="729" idx="0"/>
          </p:cNvCxnSpPr>
          <p:nvPr/>
        </p:nvCxnSpPr>
        <p:spPr>
          <a:xfrm>
            <a:off x="4335450" y="3146175"/>
            <a:ext cx="803100" cy="1461600"/>
          </a:xfrm>
          <a:prstGeom prst="straightConnector1">
            <a:avLst/>
          </a:prstGeom>
          <a:noFill/>
          <a:ln cap="flat" cmpd="sng" w="76200">
            <a:solidFill>
              <a:srgbClr val="6AA84F"/>
            </a:solidFill>
            <a:prstDash val="solid"/>
            <a:round/>
            <a:headEnd len="med" w="med" type="none"/>
            <a:tailEnd len="med" w="med" type="none"/>
          </a:ln>
        </p:spPr>
      </p:cxnSp>
      <p:cxnSp>
        <p:nvCxnSpPr>
          <p:cNvPr id="744" name="Google Shape;744;g2e2d17292f4_0_2474"/>
          <p:cNvCxnSpPr>
            <a:stCxn id="722" idx="2"/>
            <a:endCxn id="735" idx="0"/>
          </p:cNvCxnSpPr>
          <p:nvPr/>
        </p:nvCxnSpPr>
        <p:spPr>
          <a:xfrm flipH="1">
            <a:off x="7464700" y="3146175"/>
            <a:ext cx="381000" cy="1461600"/>
          </a:xfrm>
          <a:prstGeom prst="straightConnector1">
            <a:avLst/>
          </a:prstGeom>
          <a:noFill/>
          <a:ln cap="flat" cmpd="sng" w="76200">
            <a:solidFill>
              <a:srgbClr val="6AA84F"/>
            </a:solidFill>
            <a:prstDash val="solid"/>
            <a:round/>
            <a:headEnd len="med" w="med" type="none"/>
            <a:tailEnd len="med" w="med" type="none"/>
          </a:ln>
        </p:spPr>
      </p:cxnSp>
      <p:cxnSp>
        <p:nvCxnSpPr>
          <p:cNvPr id="745" name="Google Shape;745;g2e2d17292f4_0_2474"/>
          <p:cNvCxnSpPr>
            <a:stCxn id="737" idx="2"/>
            <a:endCxn id="736" idx="0"/>
          </p:cNvCxnSpPr>
          <p:nvPr/>
        </p:nvCxnSpPr>
        <p:spPr>
          <a:xfrm>
            <a:off x="8526400" y="3146175"/>
            <a:ext cx="1943100" cy="1461600"/>
          </a:xfrm>
          <a:prstGeom prst="straightConnector1">
            <a:avLst/>
          </a:prstGeom>
          <a:noFill/>
          <a:ln cap="flat" cmpd="sng" w="76200">
            <a:solidFill>
              <a:srgbClr val="6AA84F"/>
            </a:solidFill>
            <a:prstDash val="solid"/>
            <a:round/>
            <a:headEnd len="med" w="med" type="none"/>
            <a:tailEnd len="med" w="med" type="none"/>
          </a:ln>
        </p:spPr>
      </p:cxnSp>
      <p:cxnSp>
        <p:nvCxnSpPr>
          <p:cNvPr id="746" name="Google Shape;746;g2e2d17292f4_0_2474"/>
          <p:cNvCxnSpPr>
            <a:stCxn id="721" idx="2"/>
            <a:endCxn id="725" idx="0"/>
          </p:cNvCxnSpPr>
          <p:nvPr/>
        </p:nvCxnSpPr>
        <p:spPr>
          <a:xfrm flipH="1">
            <a:off x="2068675" y="3146175"/>
            <a:ext cx="1362000" cy="1461600"/>
          </a:xfrm>
          <a:prstGeom prst="straightConnector1">
            <a:avLst/>
          </a:prstGeom>
          <a:noFill/>
          <a:ln cap="flat" cmpd="sng" w="76200">
            <a:solidFill>
              <a:srgbClr val="6AA84F"/>
            </a:solidFill>
            <a:prstDash val="solid"/>
            <a:round/>
            <a:headEnd len="med" w="med" type="none"/>
            <a:tailEnd len="med" w="med" type="none"/>
          </a:ln>
        </p:spPr>
      </p:cxnSp>
      <p:cxnSp>
        <p:nvCxnSpPr>
          <p:cNvPr id="747" name="Google Shape;747;g2e2d17292f4_0_2474"/>
          <p:cNvCxnSpPr>
            <a:stCxn id="721" idx="2"/>
            <a:endCxn id="724" idx="0"/>
          </p:cNvCxnSpPr>
          <p:nvPr/>
        </p:nvCxnSpPr>
        <p:spPr>
          <a:xfrm flipH="1">
            <a:off x="1309975" y="3146175"/>
            <a:ext cx="2120700" cy="1461600"/>
          </a:xfrm>
          <a:prstGeom prst="straightConnector1">
            <a:avLst/>
          </a:prstGeom>
          <a:noFill/>
          <a:ln cap="flat" cmpd="sng" w="76200">
            <a:solidFill>
              <a:srgbClr val="6AA84F"/>
            </a:solidFill>
            <a:prstDash val="solid"/>
            <a:round/>
            <a:headEnd len="med" w="med" type="none"/>
            <a:tailEnd len="med" w="med" type="none"/>
          </a:ln>
        </p:spPr>
      </p:cxnSp>
      <p:cxnSp>
        <p:nvCxnSpPr>
          <p:cNvPr id="748" name="Google Shape;748;g2e2d17292f4_0_2474"/>
          <p:cNvCxnSpPr>
            <a:stCxn id="723" idx="2"/>
            <a:endCxn id="728" idx="0"/>
          </p:cNvCxnSpPr>
          <p:nvPr/>
        </p:nvCxnSpPr>
        <p:spPr>
          <a:xfrm>
            <a:off x="4111375" y="3146175"/>
            <a:ext cx="276000" cy="1461600"/>
          </a:xfrm>
          <a:prstGeom prst="straightConnector1">
            <a:avLst/>
          </a:prstGeom>
          <a:noFill/>
          <a:ln cap="flat" cmpd="sng" w="76200">
            <a:solidFill>
              <a:srgbClr val="6AA84F"/>
            </a:solidFill>
            <a:prstDash val="solid"/>
            <a:round/>
            <a:headEnd len="med" w="med" type="none"/>
            <a:tailEnd len="med" w="med" type="none"/>
          </a:ln>
        </p:spPr>
      </p:cxnSp>
      <p:cxnSp>
        <p:nvCxnSpPr>
          <p:cNvPr id="749" name="Google Shape;749;g2e2d17292f4_0_2474"/>
          <p:cNvCxnSpPr>
            <a:stCxn id="723" idx="2"/>
            <a:endCxn id="727" idx="0"/>
          </p:cNvCxnSpPr>
          <p:nvPr/>
        </p:nvCxnSpPr>
        <p:spPr>
          <a:xfrm flipH="1">
            <a:off x="3628675" y="3146175"/>
            <a:ext cx="482700" cy="1461600"/>
          </a:xfrm>
          <a:prstGeom prst="straightConnector1">
            <a:avLst/>
          </a:prstGeom>
          <a:noFill/>
          <a:ln cap="flat" cmpd="sng" w="76200">
            <a:solidFill>
              <a:srgbClr val="6AA84F"/>
            </a:solidFill>
            <a:prstDash val="solid"/>
            <a:round/>
            <a:headEnd len="med" w="med" type="none"/>
            <a:tailEnd len="med" w="med" type="none"/>
          </a:ln>
        </p:spPr>
      </p:cxnSp>
      <p:cxnSp>
        <p:nvCxnSpPr>
          <p:cNvPr id="750" name="Google Shape;750;g2e2d17292f4_0_2474"/>
          <p:cNvCxnSpPr>
            <a:stCxn id="722" idx="2"/>
            <a:endCxn id="734" idx="0"/>
          </p:cNvCxnSpPr>
          <p:nvPr/>
        </p:nvCxnSpPr>
        <p:spPr>
          <a:xfrm flipH="1">
            <a:off x="6713500" y="3146175"/>
            <a:ext cx="1132200" cy="1461600"/>
          </a:xfrm>
          <a:prstGeom prst="straightConnector1">
            <a:avLst/>
          </a:prstGeom>
          <a:noFill/>
          <a:ln cap="flat" cmpd="sng" w="76200">
            <a:solidFill>
              <a:srgbClr val="6AA84F"/>
            </a:solidFill>
            <a:prstDash val="solid"/>
            <a:round/>
            <a:headEnd len="med" w="med" type="none"/>
            <a:tailEnd len="med" w="med" type="none"/>
          </a:ln>
        </p:spPr>
      </p:cxnSp>
      <p:cxnSp>
        <p:nvCxnSpPr>
          <p:cNvPr id="751" name="Google Shape;751;g2e2d17292f4_0_2474"/>
          <p:cNvCxnSpPr>
            <a:stCxn id="722" idx="2"/>
            <a:endCxn id="733" idx="0"/>
          </p:cNvCxnSpPr>
          <p:nvPr/>
        </p:nvCxnSpPr>
        <p:spPr>
          <a:xfrm flipH="1">
            <a:off x="5954800" y="3146175"/>
            <a:ext cx="1890900" cy="1461600"/>
          </a:xfrm>
          <a:prstGeom prst="straightConnector1">
            <a:avLst/>
          </a:prstGeom>
          <a:noFill/>
          <a:ln cap="flat" cmpd="sng" w="76200">
            <a:solidFill>
              <a:srgbClr val="6AA84F"/>
            </a:solidFill>
            <a:prstDash val="solid"/>
            <a:round/>
            <a:headEnd len="med" w="med" type="none"/>
            <a:tailEnd len="med" w="med" type="none"/>
          </a:ln>
        </p:spPr>
      </p:cxnSp>
      <p:cxnSp>
        <p:nvCxnSpPr>
          <p:cNvPr id="752" name="Google Shape;752;g2e2d17292f4_0_2474"/>
          <p:cNvCxnSpPr>
            <a:stCxn id="737" idx="2"/>
            <a:endCxn id="732" idx="0"/>
          </p:cNvCxnSpPr>
          <p:nvPr/>
        </p:nvCxnSpPr>
        <p:spPr>
          <a:xfrm>
            <a:off x="8526400" y="3146175"/>
            <a:ext cx="1191900" cy="1461600"/>
          </a:xfrm>
          <a:prstGeom prst="straightConnector1">
            <a:avLst/>
          </a:prstGeom>
          <a:noFill/>
          <a:ln cap="flat" cmpd="sng" w="76200">
            <a:solidFill>
              <a:srgbClr val="6AA84F"/>
            </a:solidFill>
            <a:prstDash val="solid"/>
            <a:round/>
            <a:headEnd len="med" w="med" type="none"/>
            <a:tailEnd len="med" w="med" type="none"/>
          </a:ln>
        </p:spPr>
      </p:cxnSp>
      <p:cxnSp>
        <p:nvCxnSpPr>
          <p:cNvPr id="753" name="Google Shape;753;g2e2d17292f4_0_2474"/>
          <p:cNvCxnSpPr>
            <a:stCxn id="737" idx="2"/>
            <a:endCxn id="731" idx="0"/>
          </p:cNvCxnSpPr>
          <p:nvPr/>
        </p:nvCxnSpPr>
        <p:spPr>
          <a:xfrm flipH="1">
            <a:off x="8215900" y="3146175"/>
            <a:ext cx="310500" cy="1461600"/>
          </a:xfrm>
          <a:prstGeom prst="straightConnector1">
            <a:avLst/>
          </a:prstGeom>
          <a:noFill/>
          <a:ln cap="flat" cmpd="sng" w="76200">
            <a:solidFill>
              <a:srgbClr val="6AA84F"/>
            </a:solidFill>
            <a:prstDash val="solid"/>
            <a:round/>
            <a:headEnd len="med" w="med" type="none"/>
            <a:tailEnd len="med" w="med" type="none"/>
          </a:ln>
        </p:spPr>
      </p:cxnSp>
      <p:cxnSp>
        <p:nvCxnSpPr>
          <p:cNvPr id="754" name="Google Shape;754;g2e2d17292f4_0_2474"/>
          <p:cNvCxnSpPr>
            <a:stCxn id="737" idx="2"/>
            <a:endCxn id="730" idx="0"/>
          </p:cNvCxnSpPr>
          <p:nvPr/>
        </p:nvCxnSpPr>
        <p:spPr>
          <a:xfrm>
            <a:off x="8526400" y="3146175"/>
            <a:ext cx="440700" cy="1461600"/>
          </a:xfrm>
          <a:prstGeom prst="straightConnector1">
            <a:avLst/>
          </a:prstGeom>
          <a:noFill/>
          <a:ln cap="flat" cmpd="sng" w="76200">
            <a:solidFill>
              <a:srgbClr val="FF0000"/>
            </a:solidFill>
            <a:prstDash val="solid"/>
            <a:round/>
            <a:headEnd len="med" w="med" type="none"/>
            <a:tailEnd len="med" w="med" type="none"/>
          </a:ln>
        </p:spPr>
      </p:cxnSp>
      <p:sp>
        <p:nvSpPr>
          <p:cNvPr id="755" name="Google Shape;755;g2e2d17292f4_0_2474"/>
          <p:cNvSpPr txBox="1"/>
          <p:nvPr/>
        </p:nvSpPr>
        <p:spPr>
          <a:xfrm>
            <a:off x="8215900" y="519225"/>
            <a:ext cx="3829800" cy="12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ja-JP" sz="3200">
                <a:solidFill>
                  <a:schemeClr val="dk1"/>
                </a:solidFill>
                <a:latin typeface="Calibri"/>
                <a:ea typeface="Calibri"/>
                <a:cs typeface="Calibri"/>
                <a:sym typeface="Calibri"/>
              </a:rPr>
              <a:t>KのIDを見つけたい</a:t>
            </a:r>
            <a:endParaRPr b="1" sz="3200">
              <a:solidFill>
                <a:schemeClr val="dk1"/>
              </a:solidFill>
              <a:latin typeface="Calibri"/>
              <a:ea typeface="Calibri"/>
              <a:cs typeface="Calibri"/>
              <a:sym typeface="Calibri"/>
            </a:endParaRPr>
          </a:p>
        </p:txBody>
      </p:sp>
      <p:sp>
        <p:nvSpPr>
          <p:cNvPr id="756" name="Google Shape;756;g2e2d17292f4_0_2474"/>
          <p:cNvSpPr txBox="1"/>
          <p:nvPr/>
        </p:nvSpPr>
        <p:spPr>
          <a:xfrm>
            <a:off x="0" y="-19275"/>
            <a:ext cx="4416900" cy="53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b="1" lang="ja-JP" sz="2298">
                <a:solidFill>
                  <a:schemeClr val="dk1"/>
                </a:solidFill>
                <a:latin typeface="Calibri"/>
                <a:ea typeface="Calibri"/>
                <a:cs typeface="Calibri"/>
                <a:sym typeface="Calibri"/>
              </a:rPr>
              <a:t>B-tree インデックス</a:t>
            </a:r>
            <a:endParaRPr sz="300">
              <a:solidFill>
                <a:schemeClr val="dk1"/>
              </a:solidFill>
            </a:endParaRPr>
          </a:p>
        </p:txBody>
      </p:sp>
      <p:sp>
        <p:nvSpPr>
          <p:cNvPr id="757" name="Google Shape;757;g2e2d17292f4_0_2474"/>
          <p:cNvSpPr txBox="1"/>
          <p:nvPr>
            <p:ph type="title"/>
          </p:nvPr>
        </p:nvSpPr>
        <p:spPr>
          <a:xfrm>
            <a:off x="697075" y="5468375"/>
            <a:ext cx="10515600" cy="1325700"/>
          </a:xfrm>
          <a:prstGeom prst="rect">
            <a:avLst/>
          </a:prstGeom>
        </p:spPr>
        <p:txBody>
          <a:bodyPr anchorCtr="0" anchor="ctr" bIns="45700" lIns="91425" spcFirstLastPara="1" rIns="91425" wrap="square" tIns="45700">
            <a:normAutofit/>
          </a:bodyPr>
          <a:lstStyle/>
          <a:p>
            <a:pPr indent="0" lvl="0" marL="0" rtl="0" algn="ctr">
              <a:lnSpc>
                <a:spcPct val="100000"/>
              </a:lnSpc>
              <a:spcBef>
                <a:spcPts val="0"/>
              </a:spcBef>
              <a:spcAft>
                <a:spcPts val="0"/>
              </a:spcAft>
              <a:buNone/>
            </a:pPr>
            <a:r>
              <a:rPr b="1" lang="ja-JP" sz="4200">
                <a:solidFill>
                  <a:srgbClr val="FF0000"/>
                </a:solidFill>
              </a:rPr>
              <a:t>全部探索しなくていい！</a:t>
            </a:r>
            <a:endParaRPr b="1" i="1" sz="5300">
              <a:solidFill>
                <a:srgbClr val="FF00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761" name="Shape 761"/>
        <p:cNvGrpSpPr/>
        <p:nvPr/>
      </p:nvGrpSpPr>
      <p:grpSpPr>
        <a:xfrm>
          <a:off x="0" y="0"/>
          <a:ext cx="0" cy="0"/>
          <a:chOff x="0" y="0"/>
          <a:chExt cx="0" cy="0"/>
        </a:xfrm>
      </p:grpSpPr>
      <p:sp>
        <p:nvSpPr>
          <p:cNvPr id="762" name="Google Shape;762;g2e2da6f17fc_2_118"/>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sp>
        <p:nvSpPr>
          <p:cNvPr id="763" name="Google Shape;763;g2e2da6f17fc_2_118"/>
          <p:cNvSpPr txBox="1"/>
          <p:nvPr/>
        </p:nvSpPr>
        <p:spPr>
          <a:xfrm>
            <a:off x="3090325" y="2576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C</a:t>
            </a:r>
            <a:endParaRPr b="1" sz="4300">
              <a:solidFill>
                <a:schemeClr val="dk1"/>
              </a:solidFill>
            </a:endParaRPr>
          </a:p>
        </p:txBody>
      </p:sp>
      <p:sp>
        <p:nvSpPr>
          <p:cNvPr id="764" name="Google Shape;764;g2e2da6f17fc_2_118"/>
          <p:cNvSpPr txBox="1"/>
          <p:nvPr/>
        </p:nvSpPr>
        <p:spPr>
          <a:xfrm>
            <a:off x="7505350" y="2576775"/>
            <a:ext cx="680700" cy="569400"/>
          </a:xfrm>
          <a:prstGeom prst="rect">
            <a:avLst/>
          </a:prstGeom>
          <a:no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I</a:t>
            </a:r>
            <a:endParaRPr b="1" sz="4300">
              <a:solidFill>
                <a:schemeClr val="dk1"/>
              </a:solidFill>
            </a:endParaRPr>
          </a:p>
        </p:txBody>
      </p:sp>
      <p:sp>
        <p:nvSpPr>
          <p:cNvPr id="765" name="Google Shape;765;g2e2da6f17fc_2_118"/>
          <p:cNvSpPr txBox="1"/>
          <p:nvPr/>
        </p:nvSpPr>
        <p:spPr>
          <a:xfrm>
            <a:off x="3771025" y="2576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F</a:t>
            </a:r>
            <a:endParaRPr b="1" sz="4300">
              <a:solidFill>
                <a:schemeClr val="dk1"/>
              </a:solidFill>
            </a:endParaRPr>
          </a:p>
        </p:txBody>
      </p:sp>
      <p:sp>
        <p:nvSpPr>
          <p:cNvPr id="766" name="Google Shape;766;g2e2da6f17fc_2_118"/>
          <p:cNvSpPr txBox="1"/>
          <p:nvPr/>
        </p:nvSpPr>
        <p:spPr>
          <a:xfrm>
            <a:off x="969613"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A</a:t>
            </a:r>
            <a:endParaRPr b="1" sz="4300">
              <a:solidFill>
                <a:schemeClr val="dk1"/>
              </a:solidFill>
            </a:endParaRPr>
          </a:p>
        </p:txBody>
      </p:sp>
      <p:sp>
        <p:nvSpPr>
          <p:cNvPr id="767" name="Google Shape;767;g2e2da6f17fc_2_118"/>
          <p:cNvSpPr txBox="1"/>
          <p:nvPr/>
        </p:nvSpPr>
        <p:spPr>
          <a:xfrm>
            <a:off x="1728238"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B</a:t>
            </a:r>
            <a:endParaRPr b="1" sz="4300">
              <a:solidFill>
                <a:schemeClr val="dk1"/>
              </a:solidFill>
            </a:endParaRPr>
          </a:p>
        </p:txBody>
      </p:sp>
      <p:sp>
        <p:nvSpPr>
          <p:cNvPr id="768" name="Google Shape;768;g2e2da6f17fc_2_118"/>
          <p:cNvSpPr txBox="1"/>
          <p:nvPr/>
        </p:nvSpPr>
        <p:spPr>
          <a:xfrm>
            <a:off x="2479450"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C</a:t>
            </a:r>
            <a:endParaRPr b="1" sz="4300">
              <a:solidFill>
                <a:schemeClr val="dk1"/>
              </a:solidFill>
            </a:endParaRPr>
          </a:p>
        </p:txBody>
      </p:sp>
      <p:sp>
        <p:nvSpPr>
          <p:cNvPr id="769" name="Google Shape;769;g2e2da6f17fc_2_118"/>
          <p:cNvSpPr txBox="1"/>
          <p:nvPr/>
        </p:nvSpPr>
        <p:spPr>
          <a:xfrm>
            <a:off x="3288363"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D</a:t>
            </a:r>
            <a:endParaRPr b="1" sz="4300">
              <a:solidFill>
                <a:schemeClr val="dk1"/>
              </a:solidFill>
            </a:endParaRPr>
          </a:p>
        </p:txBody>
      </p:sp>
      <p:sp>
        <p:nvSpPr>
          <p:cNvPr id="770" name="Google Shape;770;g2e2da6f17fc_2_118"/>
          <p:cNvSpPr txBox="1"/>
          <p:nvPr/>
        </p:nvSpPr>
        <p:spPr>
          <a:xfrm>
            <a:off x="4046988"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E</a:t>
            </a:r>
            <a:endParaRPr b="1" sz="4300">
              <a:solidFill>
                <a:schemeClr val="dk1"/>
              </a:solidFill>
            </a:endParaRPr>
          </a:p>
        </p:txBody>
      </p:sp>
      <p:sp>
        <p:nvSpPr>
          <p:cNvPr id="771" name="Google Shape;771;g2e2da6f17fc_2_118"/>
          <p:cNvSpPr txBox="1"/>
          <p:nvPr/>
        </p:nvSpPr>
        <p:spPr>
          <a:xfrm>
            <a:off x="4798200"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F</a:t>
            </a:r>
            <a:endParaRPr b="1" sz="4300">
              <a:solidFill>
                <a:schemeClr val="dk1"/>
              </a:solidFill>
            </a:endParaRPr>
          </a:p>
        </p:txBody>
      </p:sp>
      <p:sp>
        <p:nvSpPr>
          <p:cNvPr id="772" name="Google Shape;772;g2e2da6f17fc_2_118"/>
          <p:cNvSpPr txBox="1"/>
          <p:nvPr/>
        </p:nvSpPr>
        <p:spPr>
          <a:xfrm>
            <a:off x="8626813" y="4607775"/>
            <a:ext cx="680700" cy="5694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K</a:t>
            </a:r>
            <a:endParaRPr b="1" sz="4300">
              <a:solidFill>
                <a:schemeClr val="dk1"/>
              </a:solidFill>
            </a:endParaRPr>
          </a:p>
        </p:txBody>
      </p:sp>
      <p:sp>
        <p:nvSpPr>
          <p:cNvPr id="773" name="Google Shape;773;g2e2da6f17fc_2_118"/>
          <p:cNvSpPr txBox="1"/>
          <p:nvPr/>
        </p:nvSpPr>
        <p:spPr>
          <a:xfrm>
            <a:off x="7875588"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J</a:t>
            </a:r>
            <a:endParaRPr b="1" sz="4300">
              <a:solidFill>
                <a:schemeClr val="dk1"/>
              </a:solidFill>
            </a:endParaRPr>
          </a:p>
        </p:txBody>
      </p:sp>
      <p:sp>
        <p:nvSpPr>
          <p:cNvPr id="774" name="Google Shape;774;g2e2da6f17fc_2_118"/>
          <p:cNvSpPr txBox="1"/>
          <p:nvPr/>
        </p:nvSpPr>
        <p:spPr>
          <a:xfrm>
            <a:off x="9378025"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L</a:t>
            </a:r>
            <a:endParaRPr b="1" sz="4300">
              <a:solidFill>
                <a:schemeClr val="dk1"/>
              </a:solidFill>
            </a:endParaRPr>
          </a:p>
        </p:txBody>
      </p:sp>
      <p:sp>
        <p:nvSpPr>
          <p:cNvPr id="775" name="Google Shape;775;g2e2da6f17fc_2_118"/>
          <p:cNvSpPr txBox="1"/>
          <p:nvPr/>
        </p:nvSpPr>
        <p:spPr>
          <a:xfrm>
            <a:off x="5614513"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G</a:t>
            </a:r>
            <a:endParaRPr b="1" sz="4300">
              <a:solidFill>
                <a:schemeClr val="dk1"/>
              </a:solidFill>
            </a:endParaRPr>
          </a:p>
        </p:txBody>
      </p:sp>
      <p:sp>
        <p:nvSpPr>
          <p:cNvPr id="776" name="Google Shape;776;g2e2da6f17fc_2_118"/>
          <p:cNvSpPr txBox="1"/>
          <p:nvPr/>
        </p:nvSpPr>
        <p:spPr>
          <a:xfrm>
            <a:off x="6373138"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H</a:t>
            </a:r>
            <a:endParaRPr b="1" sz="4300">
              <a:solidFill>
                <a:schemeClr val="dk1"/>
              </a:solidFill>
            </a:endParaRPr>
          </a:p>
        </p:txBody>
      </p:sp>
      <p:sp>
        <p:nvSpPr>
          <p:cNvPr id="777" name="Google Shape;777;g2e2da6f17fc_2_118"/>
          <p:cNvSpPr txBox="1"/>
          <p:nvPr/>
        </p:nvSpPr>
        <p:spPr>
          <a:xfrm>
            <a:off x="7124350"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I</a:t>
            </a:r>
            <a:endParaRPr b="1" sz="4300">
              <a:solidFill>
                <a:schemeClr val="dk1"/>
              </a:solidFill>
            </a:endParaRPr>
          </a:p>
        </p:txBody>
      </p:sp>
      <p:sp>
        <p:nvSpPr>
          <p:cNvPr id="778" name="Google Shape;778;g2e2da6f17fc_2_118"/>
          <p:cNvSpPr txBox="1"/>
          <p:nvPr/>
        </p:nvSpPr>
        <p:spPr>
          <a:xfrm>
            <a:off x="10129225" y="4607775"/>
            <a:ext cx="680700" cy="5694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M</a:t>
            </a:r>
            <a:endParaRPr b="1" sz="4300">
              <a:solidFill>
                <a:schemeClr val="dk1"/>
              </a:solidFill>
            </a:endParaRPr>
          </a:p>
        </p:txBody>
      </p:sp>
      <p:sp>
        <p:nvSpPr>
          <p:cNvPr id="779" name="Google Shape;779;g2e2da6f17fc_2_118"/>
          <p:cNvSpPr txBox="1"/>
          <p:nvPr/>
        </p:nvSpPr>
        <p:spPr>
          <a:xfrm>
            <a:off x="8186050" y="2576775"/>
            <a:ext cx="680700" cy="5694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M</a:t>
            </a:r>
            <a:endParaRPr b="1" sz="4300">
              <a:solidFill>
                <a:schemeClr val="dk1"/>
              </a:solidFill>
            </a:endParaRPr>
          </a:p>
        </p:txBody>
      </p:sp>
      <p:sp>
        <p:nvSpPr>
          <p:cNvPr id="780" name="Google Shape;780;g2e2da6f17fc_2_118"/>
          <p:cNvSpPr txBox="1"/>
          <p:nvPr/>
        </p:nvSpPr>
        <p:spPr>
          <a:xfrm>
            <a:off x="5138550" y="946575"/>
            <a:ext cx="680700" cy="569400"/>
          </a:xfrm>
          <a:prstGeom prst="rect">
            <a:avLst/>
          </a:prstGeom>
          <a:no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F</a:t>
            </a:r>
            <a:endParaRPr b="1" sz="4300">
              <a:solidFill>
                <a:schemeClr val="dk1"/>
              </a:solidFill>
            </a:endParaRPr>
          </a:p>
        </p:txBody>
      </p:sp>
      <p:sp>
        <p:nvSpPr>
          <p:cNvPr id="781" name="Google Shape;781;g2e2da6f17fc_2_118"/>
          <p:cNvSpPr txBox="1"/>
          <p:nvPr/>
        </p:nvSpPr>
        <p:spPr>
          <a:xfrm>
            <a:off x="5819238" y="946575"/>
            <a:ext cx="680700" cy="5694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4300">
                <a:solidFill>
                  <a:schemeClr val="dk1"/>
                </a:solidFill>
              </a:rPr>
              <a:t>M</a:t>
            </a:r>
            <a:endParaRPr b="1" sz="4300">
              <a:solidFill>
                <a:schemeClr val="dk1"/>
              </a:solidFill>
            </a:endParaRPr>
          </a:p>
        </p:txBody>
      </p:sp>
      <p:cxnSp>
        <p:nvCxnSpPr>
          <p:cNvPr id="782" name="Google Shape;782;g2e2da6f17fc_2_118"/>
          <p:cNvCxnSpPr>
            <a:stCxn id="781" idx="2"/>
          </p:cNvCxnSpPr>
          <p:nvPr/>
        </p:nvCxnSpPr>
        <p:spPr>
          <a:xfrm>
            <a:off x="6159588" y="1515975"/>
            <a:ext cx="1987500" cy="1036800"/>
          </a:xfrm>
          <a:prstGeom prst="straightConnector1">
            <a:avLst/>
          </a:prstGeom>
          <a:noFill/>
          <a:ln cap="flat" cmpd="sng" w="76200">
            <a:solidFill>
              <a:srgbClr val="FF0000"/>
            </a:solidFill>
            <a:prstDash val="solid"/>
            <a:round/>
            <a:headEnd len="med" w="med" type="none"/>
            <a:tailEnd len="med" w="med" type="none"/>
          </a:ln>
        </p:spPr>
      </p:cxnSp>
      <p:cxnSp>
        <p:nvCxnSpPr>
          <p:cNvPr id="783" name="Google Shape;783;g2e2da6f17fc_2_118"/>
          <p:cNvCxnSpPr>
            <a:stCxn id="780" idx="2"/>
          </p:cNvCxnSpPr>
          <p:nvPr/>
        </p:nvCxnSpPr>
        <p:spPr>
          <a:xfrm flipH="1">
            <a:off x="3981600" y="1515975"/>
            <a:ext cx="1497300" cy="1049400"/>
          </a:xfrm>
          <a:prstGeom prst="straightConnector1">
            <a:avLst/>
          </a:prstGeom>
          <a:noFill/>
          <a:ln cap="flat" cmpd="sng" w="76200">
            <a:solidFill>
              <a:srgbClr val="6AA84F"/>
            </a:solidFill>
            <a:prstDash val="solid"/>
            <a:round/>
            <a:headEnd len="med" w="med" type="none"/>
            <a:tailEnd len="med" w="med" type="none"/>
          </a:ln>
        </p:spPr>
      </p:cxnSp>
      <p:cxnSp>
        <p:nvCxnSpPr>
          <p:cNvPr id="784" name="Google Shape;784;g2e2da6f17fc_2_118"/>
          <p:cNvCxnSpPr>
            <a:stCxn id="763" idx="2"/>
            <a:endCxn id="768" idx="0"/>
          </p:cNvCxnSpPr>
          <p:nvPr/>
        </p:nvCxnSpPr>
        <p:spPr>
          <a:xfrm flipH="1">
            <a:off x="2819875" y="3146175"/>
            <a:ext cx="610800" cy="1461600"/>
          </a:xfrm>
          <a:prstGeom prst="straightConnector1">
            <a:avLst/>
          </a:prstGeom>
          <a:noFill/>
          <a:ln cap="flat" cmpd="sng" w="76200">
            <a:solidFill>
              <a:srgbClr val="6AA84F"/>
            </a:solidFill>
            <a:prstDash val="solid"/>
            <a:round/>
            <a:headEnd len="med" w="med" type="none"/>
            <a:tailEnd len="med" w="med" type="none"/>
          </a:ln>
        </p:spPr>
      </p:cxnSp>
      <p:cxnSp>
        <p:nvCxnSpPr>
          <p:cNvPr id="785" name="Google Shape;785;g2e2da6f17fc_2_118"/>
          <p:cNvCxnSpPr>
            <a:endCxn id="771" idx="0"/>
          </p:cNvCxnSpPr>
          <p:nvPr/>
        </p:nvCxnSpPr>
        <p:spPr>
          <a:xfrm>
            <a:off x="4335450" y="3146175"/>
            <a:ext cx="803100" cy="1461600"/>
          </a:xfrm>
          <a:prstGeom prst="straightConnector1">
            <a:avLst/>
          </a:prstGeom>
          <a:noFill/>
          <a:ln cap="flat" cmpd="sng" w="76200">
            <a:solidFill>
              <a:srgbClr val="6AA84F"/>
            </a:solidFill>
            <a:prstDash val="solid"/>
            <a:round/>
            <a:headEnd len="med" w="med" type="none"/>
            <a:tailEnd len="med" w="med" type="none"/>
          </a:ln>
        </p:spPr>
      </p:cxnSp>
      <p:cxnSp>
        <p:nvCxnSpPr>
          <p:cNvPr id="786" name="Google Shape;786;g2e2da6f17fc_2_118"/>
          <p:cNvCxnSpPr>
            <a:stCxn id="764" idx="2"/>
            <a:endCxn id="777" idx="0"/>
          </p:cNvCxnSpPr>
          <p:nvPr/>
        </p:nvCxnSpPr>
        <p:spPr>
          <a:xfrm flipH="1">
            <a:off x="7464700" y="3146175"/>
            <a:ext cx="381000" cy="1461600"/>
          </a:xfrm>
          <a:prstGeom prst="straightConnector1">
            <a:avLst/>
          </a:prstGeom>
          <a:noFill/>
          <a:ln cap="flat" cmpd="sng" w="76200">
            <a:solidFill>
              <a:srgbClr val="6AA84F"/>
            </a:solidFill>
            <a:prstDash val="solid"/>
            <a:round/>
            <a:headEnd len="med" w="med" type="none"/>
            <a:tailEnd len="med" w="med" type="none"/>
          </a:ln>
        </p:spPr>
      </p:cxnSp>
      <p:cxnSp>
        <p:nvCxnSpPr>
          <p:cNvPr id="787" name="Google Shape;787;g2e2da6f17fc_2_118"/>
          <p:cNvCxnSpPr>
            <a:stCxn id="779" idx="2"/>
            <a:endCxn id="778" idx="0"/>
          </p:cNvCxnSpPr>
          <p:nvPr/>
        </p:nvCxnSpPr>
        <p:spPr>
          <a:xfrm>
            <a:off x="8526400" y="3146175"/>
            <a:ext cx="1943100" cy="1461600"/>
          </a:xfrm>
          <a:prstGeom prst="straightConnector1">
            <a:avLst/>
          </a:prstGeom>
          <a:noFill/>
          <a:ln cap="flat" cmpd="sng" w="76200">
            <a:solidFill>
              <a:srgbClr val="6AA84F"/>
            </a:solidFill>
            <a:prstDash val="solid"/>
            <a:round/>
            <a:headEnd len="med" w="med" type="none"/>
            <a:tailEnd len="med" w="med" type="none"/>
          </a:ln>
        </p:spPr>
      </p:cxnSp>
      <p:cxnSp>
        <p:nvCxnSpPr>
          <p:cNvPr id="788" name="Google Shape;788;g2e2da6f17fc_2_118"/>
          <p:cNvCxnSpPr>
            <a:stCxn id="763" idx="2"/>
            <a:endCxn id="767" idx="0"/>
          </p:cNvCxnSpPr>
          <p:nvPr/>
        </p:nvCxnSpPr>
        <p:spPr>
          <a:xfrm flipH="1">
            <a:off x="2068675" y="3146175"/>
            <a:ext cx="1362000" cy="1461600"/>
          </a:xfrm>
          <a:prstGeom prst="straightConnector1">
            <a:avLst/>
          </a:prstGeom>
          <a:noFill/>
          <a:ln cap="flat" cmpd="sng" w="76200">
            <a:solidFill>
              <a:srgbClr val="6AA84F"/>
            </a:solidFill>
            <a:prstDash val="solid"/>
            <a:round/>
            <a:headEnd len="med" w="med" type="none"/>
            <a:tailEnd len="med" w="med" type="none"/>
          </a:ln>
        </p:spPr>
      </p:cxnSp>
      <p:cxnSp>
        <p:nvCxnSpPr>
          <p:cNvPr id="789" name="Google Shape;789;g2e2da6f17fc_2_118"/>
          <p:cNvCxnSpPr>
            <a:stCxn id="763" idx="2"/>
            <a:endCxn id="766" idx="0"/>
          </p:cNvCxnSpPr>
          <p:nvPr/>
        </p:nvCxnSpPr>
        <p:spPr>
          <a:xfrm flipH="1">
            <a:off x="1309975" y="3146175"/>
            <a:ext cx="2120700" cy="1461600"/>
          </a:xfrm>
          <a:prstGeom prst="straightConnector1">
            <a:avLst/>
          </a:prstGeom>
          <a:noFill/>
          <a:ln cap="flat" cmpd="sng" w="76200">
            <a:solidFill>
              <a:srgbClr val="6AA84F"/>
            </a:solidFill>
            <a:prstDash val="solid"/>
            <a:round/>
            <a:headEnd len="med" w="med" type="none"/>
            <a:tailEnd len="med" w="med" type="none"/>
          </a:ln>
        </p:spPr>
      </p:cxnSp>
      <p:cxnSp>
        <p:nvCxnSpPr>
          <p:cNvPr id="790" name="Google Shape;790;g2e2da6f17fc_2_118"/>
          <p:cNvCxnSpPr>
            <a:stCxn id="765" idx="2"/>
            <a:endCxn id="770" idx="0"/>
          </p:cNvCxnSpPr>
          <p:nvPr/>
        </p:nvCxnSpPr>
        <p:spPr>
          <a:xfrm>
            <a:off x="4111375" y="3146175"/>
            <a:ext cx="276000" cy="1461600"/>
          </a:xfrm>
          <a:prstGeom prst="straightConnector1">
            <a:avLst/>
          </a:prstGeom>
          <a:noFill/>
          <a:ln cap="flat" cmpd="sng" w="76200">
            <a:solidFill>
              <a:srgbClr val="6AA84F"/>
            </a:solidFill>
            <a:prstDash val="solid"/>
            <a:round/>
            <a:headEnd len="med" w="med" type="none"/>
            <a:tailEnd len="med" w="med" type="none"/>
          </a:ln>
        </p:spPr>
      </p:cxnSp>
      <p:cxnSp>
        <p:nvCxnSpPr>
          <p:cNvPr id="791" name="Google Shape;791;g2e2da6f17fc_2_118"/>
          <p:cNvCxnSpPr>
            <a:stCxn id="765" idx="2"/>
            <a:endCxn id="769" idx="0"/>
          </p:cNvCxnSpPr>
          <p:nvPr/>
        </p:nvCxnSpPr>
        <p:spPr>
          <a:xfrm flipH="1">
            <a:off x="3628675" y="3146175"/>
            <a:ext cx="482700" cy="1461600"/>
          </a:xfrm>
          <a:prstGeom prst="straightConnector1">
            <a:avLst/>
          </a:prstGeom>
          <a:noFill/>
          <a:ln cap="flat" cmpd="sng" w="76200">
            <a:solidFill>
              <a:srgbClr val="6AA84F"/>
            </a:solidFill>
            <a:prstDash val="solid"/>
            <a:round/>
            <a:headEnd len="med" w="med" type="none"/>
            <a:tailEnd len="med" w="med" type="none"/>
          </a:ln>
        </p:spPr>
      </p:cxnSp>
      <p:cxnSp>
        <p:nvCxnSpPr>
          <p:cNvPr id="792" name="Google Shape;792;g2e2da6f17fc_2_118"/>
          <p:cNvCxnSpPr>
            <a:stCxn id="764" idx="2"/>
            <a:endCxn id="776" idx="0"/>
          </p:cNvCxnSpPr>
          <p:nvPr/>
        </p:nvCxnSpPr>
        <p:spPr>
          <a:xfrm flipH="1">
            <a:off x="6713500" y="3146175"/>
            <a:ext cx="1132200" cy="1461600"/>
          </a:xfrm>
          <a:prstGeom prst="straightConnector1">
            <a:avLst/>
          </a:prstGeom>
          <a:noFill/>
          <a:ln cap="flat" cmpd="sng" w="76200">
            <a:solidFill>
              <a:srgbClr val="6AA84F"/>
            </a:solidFill>
            <a:prstDash val="solid"/>
            <a:round/>
            <a:headEnd len="med" w="med" type="none"/>
            <a:tailEnd len="med" w="med" type="none"/>
          </a:ln>
        </p:spPr>
      </p:cxnSp>
      <p:cxnSp>
        <p:nvCxnSpPr>
          <p:cNvPr id="793" name="Google Shape;793;g2e2da6f17fc_2_118"/>
          <p:cNvCxnSpPr>
            <a:stCxn id="764" idx="2"/>
            <a:endCxn id="775" idx="0"/>
          </p:cNvCxnSpPr>
          <p:nvPr/>
        </p:nvCxnSpPr>
        <p:spPr>
          <a:xfrm flipH="1">
            <a:off x="5954800" y="3146175"/>
            <a:ext cx="1890900" cy="1461600"/>
          </a:xfrm>
          <a:prstGeom prst="straightConnector1">
            <a:avLst/>
          </a:prstGeom>
          <a:noFill/>
          <a:ln cap="flat" cmpd="sng" w="76200">
            <a:solidFill>
              <a:srgbClr val="6AA84F"/>
            </a:solidFill>
            <a:prstDash val="solid"/>
            <a:round/>
            <a:headEnd len="med" w="med" type="none"/>
            <a:tailEnd len="med" w="med" type="none"/>
          </a:ln>
        </p:spPr>
      </p:cxnSp>
      <p:cxnSp>
        <p:nvCxnSpPr>
          <p:cNvPr id="794" name="Google Shape;794;g2e2da6f17fc_2_118"/>
          <p:cNvCxnSpPr>
            <a:stCxn id="779" idx="2"/>
            <a:endCxn id="774" idx="0"/>
          </p:cNvCxnSpPr>
          <p:nvPr/>
        </p:nvCxnSpPr>
        <p:spPr>
          <a:xfrm>
            <a:off x="8526400" y="3146175"/>
            <a:ext cx="1191900" cy="1461600"/>
          </a:xfrm>
          <a:prstGeom prst="straightConnector1">
            <a:avLst/>
          </a:prstGeom>
          <a:noFill/>
          <a:ln cap="flat" cmpd="sng" w="76200">
            <a:solidFill>
              <a:srgbClr val="6AA84F"/>
            </a:solidFill>
            <a:prstDash val="solid"/>
            <a:round/>
            <a:headEnd len="med" w="med" type="none"/>
            <a:tailEnd len="med" w="med" type="none"/>
          </a:ln>
        </p:spPr>
      </p:cxnSp>
      <p:cxnSp>
        <p:nvCxnSpPr>
          <p:cNvPr id="795" name="Google Shape;795;g2e2da6f17fc_2_118"/>
          <p:cNvCxnSpPr>
            <a:stCxn id="779" idx="2"/>
            <a:endCxn id="773" idx="0"/>
          </p:cNvCxnSpPr>
          <p:nvPr/>
        </p:nvCxnSpPr>
        <p:spPr>
          <a:xfrm flipH="1">
            <a:off x="8215900" y="3146175"/>
            <a:ext cx="310500" cy="1461600"/>
          </a:xfrm>
          <a:prstGeom prst="straightConnector1">
            <a:avLst/>
          </a:prstGeom>
          <a:noFill/>
          <a:ln cap="flat" cmpd="sng" w="76200">
            <a:solidFill>
              <a:srgbClr val="6AA84F"/>
            </a:solidFill>
            <a:prstDash val="solid"/>
            <a:round/>
            <a:headEnd len="med" w="med" type="none"/>
            <a:tailEnd len="med" w="med" type="none"/>
          </a:ln>
        </p:spPr>
      </p:cxnSp>
      <p:cxnSp>
        <p:nvCxnSpPr>
          <p:cNvPr id="796" name="Google Shape;796;g2e2da6f17fc_2_118"/>
          <p:cNvCxnSpPr>
            <a:stCxn id="779" idx="2"/>
            <a:endCxn id="772" idx="0"/>
          </p:cNvCxnSpPr>
          <p:nvPr/>
        </p:nvCxnSpPr>
        <p:spPr>
          <a:xfrm>
            <a:off x="8526400" y="3146175"/>
            <a:ext cx="440700" cy="1461600"/>
          </a:xfrm>
          <a:prstGeom prst="straightConnector1">
            <a:avLst/>
          </a:prstGeom>
          <a:noFill/>
          <a:ln cap="flat" cmpd="sng" w="76200">
            <a:solidFill>
              <a:srgbClr val="FF0000"/>
            </a:solidFill>
            <a:prstDash val="solid"/>
            <a:round/>
            <a:headEnd len="med" w="med" type="none"/>
            <a:tailEnd len="med" w="med" type="none"/>
          </a:ln>
        </p:spPr>
      </p:cxnSp>
      <p:sp>
        <p:nvSpPr>
          <p:cNvPr id="797" name="Google Shape;797;g2e2da6f17fc_2_118"/>
          <p:cNvSpPr txBox="1"/>
          <p:nvPr/>
        </p:nvSpPr>
        <p:spPr>
          <a:xfrm>
            <a:off x="8215900" y="519225"/>
            <a:ext cx="3829800" cy="12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ja-JP" sz="3200">
                <a:solidFill>
                  <a:schemeClr val="dk1"/>
                </a:solidFill>
                <a:latin typeface="Calibri"/>
                <a:ea typeface="Calibri"/>
                <a:cs typeface="Calibri"/>
                <a:sym typeface="Calibri"/>
              </a:rPr>
              <a:t>KのIDを見つけたい</a:t>
            </a:r>
            <a:endParaRPr b="1" sz="3200">
              <a:solidFill>
                <a:schemeClr val="dk1"/>
              </a:solidFill>
              <a:latin typeface="Calibri"/>
              <a:ea typeface="Calibri"/>
              <a:cs typeface="Calibri"/>
              <a:sym typeface="Calibri"/>
            </a:endParaRPr>
          </a:p>
        </p:txBody>
      </p:sp>
      <p:sp>
        <p:nvSpPr>
          <p:cNvPr id="798" name="Google Shape;798;g2e2da6f17fc_2_118"/>
          <p:cNvSpPr txBox="1"/>
          <p:nvPr/>
        </p:nvSpPr>
        <p:spPr>
          <a:xfrm>
            <a:off x="0" y="-19275"/>
            <a:ext cx="4416900" cy="53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b="1" lang="ja-JP" sz="2298">
                <a:solidFill>
                  <a:schemeClr val="dk1"/>
                </a:solidFill>
                <a:latin typeface="Calibri"/>
                <a:ea typeface="Calibri"/>
                <a:cs typeface="Calibri"/>
                <a:sym typeface="Calibri"/>
              </a:rPr>
              <a:t>B-tree インデックス</a:t>
            </a:r>
            <a:endParaRPr sz="300">
              <a:solidFill>
                <a:schemeClr val="dk1"/>
              </a:solidFill>
            </a:endParaRPr>
          </a:p>
        </p:txBody>
      </p:sp>
      <p:sp>
        <p:nvSpPr>
          <p:cNvPr id="799" name="Google Shape;799;g2e2da6f17fc_2_118"/>
          <p:cNvSpPr txBox="1"/>
          <p:nvPr>
            <p:ph type="title"/>
          </p:nvPr>
        </p:nvSpPr>
        <p:spPr>
          <a:xfrm>
            <a:off x="697075" y="5468375"/>
            <a:ext cx="10515600" cy="1325700"/>
          </a:xfrm>
          <a:prstGeom prst="rect">
            <a:avLst/>
          </a:prstGeom>
        </p:spPr>
        <p:txBody>
          <a:bodyPr anchorCtr="0" anchor="ctr" bIns="45700" lIns="91425" spcFirstLastPara="1" rIns="91425" wrap="square" tIns="45700">
            <a:normAutofit/>
          </a:bodyPr>
          <a:lstStyle/>
          <a:p>
            <a:pPr indent="0" lvl="0" marL="0" rtl="0" algn="ctr">
              <a:lnSpc>
                <a:spcPct val="100000"/>
              </a:lnSpc>
              <a:spcBef>
                <a:spcPts val="0"/>
              </a:spcBef>
              <a:spcAft>
                <a:spcPts val="0"/>
              </a:spcAft>
              <a:buNone/>
            </a:pPr>
            <a:r>
              <a:rPr b="1" lang="ja-JP" sz="4200">
                <a:solidFill>
                  <a:srgbClr val="FF0000"/>
                </a:solidFill>
              </a:rPr>
              <a:t>検索を高速化することができ</a:t>
            </a:r>
            <a:r>
              <a:rPr b="1" lang="ja-JP" sz="4200">
                <a:solidFill>
                  <a:srgbClr val="FF0000"/>
                </a:solidFill>
              </a:rPr>
              <a:t>る</a:t>
            </a:r>
            <a:r>
              <a:rPr b="1" lang="ja-JP" sz="4200">
                <a:solidFill>
                  <a:srgbClr val="FF0000"/>
                </a:solidFill>
              </a:rPr>
              <a:t>！</a:t>
            </a:r>
            <a:endParaRPr b="1" i="1" sz="5300">
              <a:solidFill>
                <a:srgbClr val="FF000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803" name="Shape 803"/>
        <p:cNvGrpSpPr/>
        <p:nvPr/>
      </p:nvGrpSpPr>
      <p:grpSpPr>
        <a:xfrm>
          <a:off x="0" y="0"/>
          <a:ext cx="0" cy="0"/>
          <a:chOff x="0" y="0"/>
          <a:chExt cx="0" cy="0"/>
        </a:xfrm>
      </p:grpSpPr>
      <p:sp>
        <p:nvSpPr>
          <p:cNvPr id="804" name="Google Shape;804;g2e2372c0ef2_0_211"/>
          <p:cNvSpPr txBox="1"/>
          <p:nvPr>
            <p:ph idx="1" type="body"/>
          </p:nvPr>
        </p:nvSpPr>
        <p:spPr>
          <a:xfrm>
            <a:off x="758825" y="107600"/>
            <a:ext cx="10515600" cy="6613800"/>
          </a:xfrm>
          <a:prstGeom prst="rect">
            <a:avLst/>
          </a:prstGeom>
        </p:spPr>
        <p:txBody>
          <a:bodyPr anchorCtr="0" anchor="t" bIns="45700" lIns="91425" spcFirstLastPara="1" rIns="91425" wrap="square" tIns="45700">
            <a:noAutofit/>
          </a:bodyPr>
          <a:lstStyle/>
          <a:p>
            <a:pPr indent="0" lvl="0" marL="0" rtl="0" algn="l">
              <a:lnSpc>
                <a:spcPct val="105000"/>
              </a:lnSpc>
              <a:spcBef>
                <a:spcPts val="400"/>
              </a:spcBef>
              <a:spcAft>
                <a:spcPts val="0"/>
              </a:spcAft>
              <a:buClr>
                <a:schemeClr val="dk1"/>
              </a:buClr>
              <a:buSzPts val="1100"/>
              <a:buFont typeface="Arial"/>
              <a:buNone/>
            </a:pPr>
            <a:r>
              <a:rPr lang="ja-JP" sz="1800">
                <a:latin typeface="Meiryo"/>
                <a:ea typeface="Meiryo"/>
                <a:cs typeface="Meiryo"/>
                <a:sym typeface="Meiryo"/>
              </a:rPr>
              <a:t>注意点</a:t>
            </a:r>
            <a:endParaRPr sz="1800">
              <a:latin typeface="Meiryo"/>
              <a:ea typeface="Meiryo"/>
              <a:cs typeface="Meiryo"/>
              <a:sym typeface="Meiryo"/>
            </a:endParaRPr>
          </a:p>
          <a:p>
            <a:pPr indent="-342900" lvl="0" marL="457200" rtl="0" algn="l">
              <a:lnSpc>
                <a:spcPct val="160000"/>
              </a:lnSpc>
              <a:spcBef>
                <a:spcPts val="1700"/>
              </a:spcBef>
              <a:spcAft>
                <a:spcPts val="0"/>
              </a:spcAft>
              <a:buSzPts val="1800"/>
              <a:buFont typeface="Meiryo"/>
              <a:buChar char="●"/>
            </a:pPr>
            <a:r>
              <a:rPr lang="ja-JP" sz="1800">
                <a:latin typeface="Meiryo"/>
                <a:ea typeface="Meiryo"/>
                <a:cs typeface="Meiryo"/>
                <a:sym typeface="Meiryo"/>
              </a:rPr>
              <a:t>データ更新時のパフォーマンスが下がる</a:t>
            </a:r>
            <a:endParaRPr sz="1800">
              <a:latin typeface="Meiryo"/>
              <a:ea typeface="Meiryo"/>
              <a:cs typeface="Meiryo"/>
              <a:sym typeface="Meiryo"/>
            </a:endParaRPr>
          </a:p>
          <a:p>
            <a:pPr indent="-342900" lvl="1" marL="914400" rtl="0" algn="l">
              <a:lnSpc>
                <a:spcPct val="160000"/>
              </a:lnSpc>
              <a:spcBef>
                <a:spcPts val="0"/>
              </a:spcBef>
              <a:spcAft>
                <a:spcPts val="0"/>
              </a:spcAft>
              <a:buSzPts val="1800"/>
              <a:buFont typeface="Meiryo"/>
              <a:buChar char="●"/>
            </a:pPr>
            <a:r>
              <a:rPr lang="ja-JP" sz="1800">
                <a:latin typeface="Meiryo"/>
                <a:ea typeface="Meiryo"/>
                <a:cs typeface="Meiryo"/>
                <a:sym typeface="Meiryo"/>
              </a:rPr>
              <a:t>データ更新時にインデックスにも変更が入るので、データ量が多いと更新速度に影響が出る可能性があります。</a:t>
            </a:r>
            <a:endParaRPr sz="1800">
              <a:latin typeface="Meiryo"/>
              <a:ea typeface="Meiryo"/>
              <a:cs typeface="Meiryo"/>
              <a:sym typeface="Meiryo"/>
            </a:endParaRPr>
          </a:p>
          <a:p>
            <a:pPr indent="-342900" lvl="0" marL="457200" rtl="0" algn="l">
              <a:lnSpc>
                <a:spcPct val="160000"/>
              </a:lnSpc>
              <a:spcBef>
                <a:spcPts val="0"/>
              </a:spcBef>
              <a:spcAft>
                <a:spcPts val="0"/>
              </a:spcAft>
              <a:buSzPts val="1800"/>
              <a:buFont typeface="Meiryo"/>
              <a:buChar char="●"/>
            </a:pPr>
            <a:r>
              <a:rPr lang="ja-JP" sz="1800">
                <a:latin typeface="Meiryo"/>
                <a:ea typeface="Meiryo"/>
                <a:cs typeface="Meiryo"/>
                <a:sym typeface="Meiryo"/>
              </a:rPr>
              <a:t>定期的なメンテナンスが必要</a:t>
            </a:r>
            <a:endParaRPr sz="1800">
              <a:latin typeface="Meiryo"/>
              <a:ea typeface="Meiryo"/>
              <a:cs typeface="Meiryo"/>
              <a:sym typeface="Meiryo"/>
            </a:endParaRPr>
          </a:p>
          <a:p>
            <a:pPr indent="-342900" lvl="1" marL="914400" rtl="0" algn="l">
              <a:lnSpc>
                <a:spcPct val="160000"/>
              </a:lnSpc>
              <a:spcBef>
                <a:spcPts val="0"/>
              </a:spcBef>
              <a:spcAft>
                <a:spcPts val="0"/>
              </a:spcAft>
              <a:buSzPts val="1800"/>
              <a:buFont typeface="Meiryo"/>
              <a:buChar char="●"/>
            </a:pPr>
            <a:r>
              <a:rPr lang="ja-JP" sz="1800">
                <a:latin typeface="Meiryo"/>
                <a:ea typeface="Meiryo"/>
                <a:cs typeface="Meiryo"/>
                <a:sym typeface="Meiryo"/>
              </a:rPr>
              <a:t>インデックスが更新され続けると、次第に構造が崩れていきパフォーマンスが落ちることがあるので、定期的にインデックスの再構築や見直しをする必要があります。</a:t>
            </a:r>
            <a:endParaRPr sz="1800">
              <a:latin typeface="Meiryo"/>
              <a:ea typeface="Meiryo"/>
              <a:cs typeface="Meiryo"/>
              <a:sym typeface="Meiryo"/>
            </a:endParaRPr>
          </a:p>
          <a:p>
            <a:pPr indent="-342900" lvl="0" marL="457200" rtl="0" algn="l">
              <a:lnSpc>
                <a:spcPct val="160000"/>
              </a:lnSpc>
              <a:spcBef>
                <a:spcPts val="0"/>
              </a:spcBef>
              <a:spcAft>
                <a:spcPts val="0"/>
              </a:spcAft>
              <a:buSzPts val="1800"/>
              <a:buFont typeface="Meiryo"/>
              <a:buChar char="●"/>
            </a:pPr>
            <a:r>
              <a:rPr lang="ja-JP" sz="1800">
                <a:latin typeface="Meiryo"/>
                <a:ea typeface="Meiryo"/>
                <a:cs typeface="Meiryo"/>
                <a:sym typeface="Meiryo"/>
              </a:rPr>
              <a:t>インデックスが効かないクエリがある</a:t>
            </a:r>
            <a:endParaRPr sz="1800">
              <a:latin typeface="Meiryo"/>
              <a:ea typeface="Meiryo"/>
              <a:cs typeface="Meiryo"/>
              <a:sym typeface="Meiryo"/>
            </a:endParaRPr>
          </a:p>
          <a:p>
            <a:pPr indent="-304800" lvl="1" marL="914400" rtl="0" algn="l">
              <a:lnSpc>
                <a:spcPct val="160000"/>
              </a:lnSpc>
              <a:spcBef>
                <a:spcPts val="0"/>
              </a:spcBef>
              <a:spcAft>
                <a:spcPts val="0"/>
              </a:spcAft>
              <a:buSzPts val="1200"/>
              <a:buFont typeface="Meiryo"/>
              <a:buChar char="●"/>
            </a:pPr>
            <a:r>
              <a:rPr lang="ja-JP" sz="1800">
                <a:latin typeface="Meiryo"/>
                <a:ea typeface="Meiryo"/>
                <a:cs typeface="Meiryo"/>
                <a:sym typeface="Meiryo"/>
              </a:rPr>
              <a:t>演算や後方一致などのクエリではインデックスが効かずフルスキャンになってしまうことがあるので、RDBMS のドキュメントを確認したり、</a:t>
            </a:r>
            <a:r>
              <a:rPr lang="ja-JP" sz="1600">
                <a:solidFill>
                  <a:srgbClr val="188038"/>
                </a:solidFill>
                <a:latin typeface="Courier New"/>
                <a:ea typeface="Courier New"/>
                <a:cs typeface="Courier New"/>
                <a:sym typeface="Courier New"/>
              </a:rPr>
              <a:t>EXPLAIN</a:t>
            </a:r>
            <a:r>
              <a:rPr lang="ja-JP" sz="1800">
                <a:latin typeface="Meiryo"/>
                <a:ea typeface="Meiryo"/>
                <a:cs typeface="Meiryo"/>
                <a:sym typeface="Meiryo"/>
              </a:rPr>
              <a:t>などで実行クエリを確認する必要があります。</a:t>
            </a:r>
            <a:endParaRPr sz="1800">
              <a:latin typeface="Meiryo"/>
              <a:ea typeface="Meiryo"/>
              <a:cs typeface="Meiryo"/>
              <a:sym typeface="Meiryo"/>
            </a:endParaRPr>
          </a:p>
          <a:p>
            <a:pPr indent="-342900" lvl="0" marL="457200" rtl="0" algn="l">
              <a:lnSpc>
                <a:spcPct val="160000"/>
              </a:lnSpc>
              <a:spcBef>
                <a:spcPts val="0"/>
              </a:spcBef>
              <a:spcAft>
                <a:spcPts val="0"/>
              </a:spcAft>
              <a:buSzPts val="1800"/>
              <a:buFont typeface="Meiryo"/>
              <a:buChar char="●"/>
            </a:pPr>
            <a:r>
              <a:rPr lang="ja-JP" sz="1800">
                <a:latin typeface="Meiryo"/>
                <a:ea typeface="Meiryo"/>
                <a:cs typeface="Meiryo"/>
                <a:sym typeface="Meiryo"/>
              </a:rPr>
              <a:t>データの種類が多いカラムにインデックスを貼る</a:t>
            </a:r>
            <a:endParaRPr sz="1800">
              <a:latin typeface="Meiryo"/>
              <a:ea typeface="Meiryo"/>
              <a:cs typeface="Meiryo"/>
              <a:sym typeface="Meiryo"/>
            </a:endParaRPr>
          </a:p>
          <a:p>
            <a:pPr indent="-342900" lvl="1" marL="914400" rtl="0" algn="l">
              <a:lnSpc>
                <a:spcPct val="160000"/>
              </a:lnSpc>
              <a:spcBef>
                <a:spcPts val="0"/>
              </a:spcBef>
              <a:spcAft>
                <a:spcPts val="0"/>
              </a:spcAft>
              <a:buSzPts val="1800"/>
              <a:buFont typeface="Meiryo"/>
              <a:buChar char="●"/>
            </a:pPr>
            <a:r>
              <a:rPr lang="ja-JP" sz="1800">
                <a:latin typeface="Meiryo"/>
                <a:ea typeface="Meiryo"/>
                <a:cs typeface="Meiryo"/>
                <a:sym typeface="Meiryo"/>
              </a:rPr>
              <a:t>データの種類が多い（カーディナリティが高い）カラムの方がインデックスの力が発揮されやすいので、インデックスを貼る際には意識をする必要があります。</a:t>
            </a:r>
            <a:endParaRPr sz="1800">
              <a:latin typeface="Meiryo"/>
              <a:ea typeface="Meiryo"/>
              <a:cs typeface="Meiryo"/>
              <a:sym typeface="Meiryo"/>
            </a:endParaRPr>
          </a:p>
          <a:p>
            <a:pPr indent="0" lvl="0" marL="0" rtl="0" algn="l">
              <a:lnSpc>
                <a:spcPct val="80000"/>
              </a:lnSpc>
              <a:spcBef>
                <a:spcPts val="1900"/>
              </a:spcBef>
              <a:spcAft>
                <a:spcPts val="1600"/>
              </a:spcAft>
              <a:buNone/>
            </a:pPr>
            <a:r>
              <a:t/>
            </a:r>
            <a:endParaRPr sz="3400"/>
          </a:p>
        </p:txBody>
      </p:sp>
      <p:sp>
        <p:nvSpPr>
          <p:cNvPr id="805" name="Google Shape;805;g2e2372c0ef2_0_211"/>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809" name="Shape 809"/>
        <p:cNvGrpSpPr/>
        <p:nvPr/>
      </p:nvGrpSpPr>
      <p:grpSpPr>
        <a:xfrm>
          <a:off x="0" y="0"/>
          <a:ext cx="0" cy="0"/>
          <a:chOff x="0" y="0"/>
          <a:chExt cx="0" cy="0"/>
        </a:xfrm>
      </p:grpSpPr>
      <p:sp>
        <p:nvSpPr>
          <p:cNvPr id="810" name="Google Shape;810;g2df80ae62b9_0_16"/>
          <p:cNvSpPr txBox="1"/>
          <p:nvPr>
            <p:ph idx="1" type="body"/>
          </p:nvPr>
        </p:nvSpPr>
        <p:spPr>
          <a:xfrm>
            <a:off x="777425" y="2644150"/>
            <a:ext cx="10576500" cy="3532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ja-JP"/>
              <a:t>S</a:t>
            </a:r>
            <a:r>
              <a:rPr lang="ja-JP"/>
              <a:t>TART WITH：シーケンスが生成する初期値</a:t>
            </a:r>
            <a:endParaRPr/>
          </a:p>
          <a:p>
            <a:pPr indent="0" lvl="0" marL="0" rtl="0" algn="l">
              <a:spcBef>
                <a:spcPts val="1600"/>
              </a:spcBef>
              <a:spcAft>
                <a:spcPts val="0"/>
              </a:spcAft>
              <a:buNone/>
            </a:pPr>
            <a:r>
              <a:rPr lang="ja-JP"/>
              <a:t>INCREMENT BY：増分値の指定</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ja-JP"/>
              <a:t>FROM SEQUENCEと指定していないのは、SEQUENCEはテーブルとは独立して存在しているから。</a:t>
            </a:r>
            <a:endParaRPr/>
          </a:p>
        </p:txBody>
      </p:sp>
      <p:pic>
        <p:nvPicPr>
          <p:cNvPr id="811" name="Google Shape;811;g2df80ae62b9_0_16"/>
          <p:cNvPicPr preferRelativeResize="0"/>
          <p:nvPr/>
        </p:nvPicPr>
        <p:blipFill>
          <a:blip r:embed="rId3">
            <a:alphaModFix/>
          </a:blip>
          <a:stretch>
            <a:fillRect/>
          </a:stretch>
        </p:blipFill>
        <p:spPr>
          <a:xfrm>
            <a:off x="1944889" y="594214"/>
            <a:ext cx="8302200" cy="1882350"/>
          </a:xfrm>
          <a:prstGeom prst="rect">
            <a:avLst/>
          </a:prstGeom>
          <a:noFill/>
          <a:ln>
            <a:noFill/>
          </a:ln>
        </p:spPr>
      </p:pic>
      <p:sp>
        <p:nvSpPr>
          <p:cNvPr id="812" name="Google Shape;812;g2df80ae62b9_0_16"/>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2C4C9"/>
        </a:solidFill>
      </p:bgPr>
    </p:bg>
    <p:spTree>
      <p:nvGrpSpPr>
        <p:cNvPr id="90" name="Shape 90"/>
        <p:cNvGrpSpPr/>
        <p:nvPr/>
      </p:nvGrpSpPr>
      <p:grpSpPr>
        <a:xfrm>
          <a:off x="0" y="0"/>
          <a:ext cx="0" cy="0"/>
          <a:chOff x="0" y="0"/>
          <a:chExt cx="0" cy="0"/>
        </a:xfrm>
      </p:grpSpPr>
      <p:sp>
        <p:nvSpPr>
          <p:cNvPr id="91" name="Google Shape;91;g2e1080c98f9_0_0"/>
          <p:cNvSpPr txBox="1"/>
          <p:nvPr>
            <p:ph type="title"/>
          </p:nvPr>
        </p:nvSpPr>
        <p:spPr>
          <a:xfrm>
            <a:off x="1721400" y="2476500"/>
            <a:ext cx="8749200" cy="1256400"/>
          </a:xfrm>
          <a:prstGeom prst="rect">
            <a:avLst/>
          </a:prstGeom>
        </p:spPr>
        <p:txBody>
          <a:bodyPr anchorCtr="0" anchor="b" bIns="45700" lIns="91425" spcFirstLastPara="1" rIns="91425" wrap="square" tIns="45700">
            <a:normAutofit/>
          </a:bodyPr>
          <a:lstStyle/>
          <a:p>
            <a:pPr indent="0" lvl="0" marL="914400" rtl="0" algn="l">
              <a:spcBef>
                <a:spcPts val="0"/>
              </a:spcBef>
              <a:spcAft>
                <a:spcPts val="0"/>
              </a:spcAft>
              <a:buClr>
                <a:schemeClr val="dk1"/>
              </a:buClr>
              <a:buSzPts val="1100"/>
              <a:buFont typeface="Arial"/>
              <a:buNone/>
            </a:pPr>
            <a:r>
              <a:rPr lang="ja-JP" sz="7500"/>
              <a:t>indexってなに？</a:t>
            </a:r>
            <a:endParaRPr sz="9100"/>
          </a:p>
        </p:txBody>
      </p:sp>
      <p:sp>
        <p:nvSpPr>
          <p:cNvPr id="92" name="Google Shape;92;g2e1080c98f9_0_0"/>
          <p:cNvSpPr txBox="1"/>
          <p:nvPr>
            <p:ph idx="1" type="body"/>
          </p:nvPr>
        </p:nvSpPr>
        <p:spPr>
          <a:xfrm>
            <a:off x="831850" y="4589463"/>
            <a:ext cx="10515600" cy="1500300"/>
          </a:xfrm>
          <a:prstGeom prst="rect">
            <a:avLst/>
          </a:prstGeom>
        </p:spPr>
        <p:txBody>
          <a:bodyPr anchorCtr="0" anchor="t" bIns="45700" lIns="91425" spcFirstLastPara="1" rIns="91425" wrap="square" tIns="45700">
            <a:normAutofit/>
          </a:bodyPr>
          <a:lstStyle/>
          <a:p>
            <a:pPr indent="0" lvl="0" marL="0" rtl="0" algn="l">
              <a:spcBef>
                <a:spcPts val="1000"/>
              </a:spcBef>
              <a:spcAft>
                <a:spcPts val="1600"/>
              </a:spcAft>
              <a:buNone/>
            </a:pPr>
            <a:r>
              <a:t/>
            </a:r>
            <a:endParaRPr/>
          </a:p>
        </p:txBody>
      </p:sp>
      <p:sp>
        <p:nvSpPr>
          <p:cNvPr id="93" name="Google Shape;93;g2e1080c98f9_0_0"/>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ja-JP"/>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816" name="Shape 816"/>
        <p:cNvGrpSpPr/>
        <p:nvPr/>
      </p:nvGrpSpPr>
      <p:grpSpPr>
        <a:xfrm>
          <a:off x="0" y="0"/>
          <a:ext cx="0" cy="0"/>
          <a:chOff x="0" y="0"/>
          <a:chExt cx="0" cy="0"/>
        </a:xfrm>
      </p:grpSpPr>
      <p:sp>
        <p:nvSpPr>
          <p:cNvPr id="817" name="Google Shape;817;g2df2d17202a_0_4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818" name="Google Shape;818;g2df2d17202a_0_42"/>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1600"/>
              </a:spcAft>
              <a:buNone/>
            </a:pPr>
            <a:r>
              <a:t/>
            </a:r>
            <a:endParaRPr/>
          </a:p>
        </p:txBody>
      </p:sp>
      <p:sp>
        <p:nvSpPr>
          <p:cNvPr id="819" name="Google Shape;819;g2df2d17202a_0_42"/>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823" name="Shape 823"/>
        <p:cNvGrpSpPr/>
        <p:nvPr/>
      </p:nvGrpSpPr>
      <p:grpSpPr>
        <a:xfrm>
          <a:off x="0" y="0"/>
          <a:ext cx="0" cy="0"/>
          <a:chOff x="0" y="0"/>
          <a:chExt cx="0" cy="0"/>
        </a:xfrm>
      </p:grpSpPr>
      <p:sp>
        <p:nvSpPr>
          <p:cNvPr id="824" name="Google Shape;824;g2df2d17202a_0_5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ja-JP"/>
              <a:t>インデックスの作成と利用方法</a:t>
            </a:r>
            <a:endParaRPr/>
          </a:p>
        </p:txBody>
      </p:sp>
      <p:sp>
        <p:nvSpPr>
          <p:cNvPr id="825" name="Google Shape;825;g2df2d17202a_0_51"/>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ja-JP"/>
              <a:t>CREATE INDEX idx_lastname</a:t>
            </a:r>
            <a:endParaRPr/>
          </a:p>
          <a:p>
            <a:pPr indent="0" lvl="0" marL="0" rtl="0" algn="l">
              <a:spcBef>
                <a:spcPts val="1600"/>
              </a:spcBef>
              <a:spcAft>
                <a:spcPts val="0"/>
              </a:spcAft>
              <a:buNone/>
            </a:pPr>
            <a:r>
              <a:rPr lang="ja-JP"/>
              <a:t>ON employees (last_name);</a:t>
            </a:r>
            <a:endParaRPr/>
          </a:p>
          <a:p>
            <a:pPr indent="0" lvl="0" marL="0" rtl="0" algn="l">
              <a:spcBef>
                <a:spcPts val="1600"/>
              </a:spcBef>
              <a:spcAft>
                <a:spcPts val="1600"/>
              </a:spcAft>
              <a:buNone/>
            </a:pPr>
            <a:r>
              <a:t/>
            </a:r>
            <a:endParaRPr/>
          </a:p>
        </p:txBody>
      </p:sp>
      <p:sp>
        <p:nvSpPr>
          <p:cNvPr id="826" name="Google Shape;826;g2df2d17202a_0_51"/>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830" name="Shape 830"/>
        <p:cNvGrpSpPr/>
        <p:nvPr/>
      </p:nvGrpSpPr>
      <p:grpSpPr>
        <a:xfrm>
          <a:off x="0" y="0"/>
          <a:ext cx="0" cy="0"/>
          <a:chOff x="0" y="0"/>
          <a:chExt cx="0" cy="0"/>
        </a:xfrm>
      </p:grpSpPr>
      <p:sp>
        <p:nvSpPr>
          <p:cNvPr id="831" name="Google Shape;831;g2df80ae62b9_0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ja-JP"/>
              <a:t>ちゅうぐん</a:t>
            </a:r>
            <a:endParaRPr/>
          </a:p>
        </p:txBody>
      </p:sp>
      <p:sp>
        <p:nvSpPr>
          <p:cNvPr id="832" name="Google Shape;832;g2df80ae62b9_0_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ja-JP"/>
              <a:t>木の</a:t>
            </a:r>
            <a:r>
              <a:rPr lang="ja-JP"/>
              <a:t>説明</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833" name="Google Shape;833;g2df80ae62b9_0_0"/>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837" name="Shape 837"/>
        <p:cNvGrpSpPr/>
        <p:nvPr/>
      </p:nvGrpSpPr>
      <p:grpSpPr>
        <a:xfrm>
          <a:off x="0" y="0"/>
          <a:ext cx="0" cy="0"/>
          <a:chOff x="0" y="0"/>
          <a:chExt cx="0" cy="0"/>
        </a:xfrm>
      </p:grpSpPr>
      <p:sp>
        <p:nvSpPr>
          <p:cNvPr id="838" name="Google Shape;838;g2df80ae62b9_0_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ja-JP"/>
              <a:t>シーケンスについて</a:t>
            </a:r>
            <a:endParaRPr/>
          </a:p>
        </p:txBody>
      </p:sp>
      <p:sp>
        <p:nvSpPr>
          <p:cNvPr id="839" name="Google Shape;839;g2df80ae62b9_0_5"/>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sp>
        <p:nvSpPr>
          <p:cNvPr id="840" name="Google Shape;840;g2df80ae62b9_0_5"/>
          <p:cNvSpPr txBox="1"/>
          <p:nvPr/>
        </p:nvSpPr>
        <p:spPr>
          <a:xfrm>
            <a:off x="1953150" y="1971900"/>
            <a:ext cx="82857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1600"/>
              </a:spcAft>
              <a:buNone/>
            </a:pPr>
            <a:r>
              <a:rPr b="1" lang="ja-JP" sz="3000">
                <a:solidFill>
                  <a:schemeClr val="dk2"/>
                </a:solidFill>
                <a:latin typeface="Calibri"/>
                <a:ea typeface="Calibri"/>
                <a:cs typeface="Calibri"/>
                <a:sym typeface="Calibri"/>
              </a:rPr>
              <a:t>自動的に連続する数値を生成するオブジェクト</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844" name="Shape 844"/>
        <p:cNvGrpSpPr/>
        <p:nvPr/>
      </p:nvGrpSpPr>
      <p:grpSpPr>
        <a:xfrm>
          <a:off x="0" y="0"/>
          <a:ext cx="0" cy="0"/>
          <a:chOff x="0" y="0"/>
          <a:chExt cx="0" cy="0"/>
        </a:xfrm>
      </p:grpSpPr>
      <p:sp>
        <p:nvSpPr>
          <p:cNvPr id="845" name="Google Shape;845;g2df80ae62b9_0_2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ja-JP"/>
              <a:t>まとめ</a:t>
            </a:r>
            <a:endParaRPr/>
          </a:p>
        </p:txBody>
      </p:sp>
      <p:sp>
        <p:nvSpPr>
          <p:cNvPr id="846" name="Google Shape;846;g2df80ae62b9_0_27"/>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ja-JP"/>
              <a:t>シーケンスは、、</a:t>
            </a:r>
            <a:endParaRPr/>
          </a:p>
          <a:p>
            <a:pPr indent="0" lvl="0" marL="0" rtl="0" algn="l">
              <a:spcBef>
                <a:spcPts val="1600"/>
              </a:spcBef>
              <a:spcAft>
                <a:spcPts val="0"/>
              </a:spcAft>
              <a:buNone/>
            </a:pPr>
            <a:r>
              <a:rPr lang="ja-JP"/>
              <a:t>・DB内で一意の識別子を自動的に生成するツール</a:t>
            </a:r>
            <a:endParaRPr/>
          </a:p>
          <a:p>
            <a:pPr indent="0" lvl="0" marL="0" rtl="0" algn="l">
              <a:spcBef>
                <a:spcPts val="1600"/>
              </a:spcBef>
              <a:spcAft>
                <a:spcPts val="0"/>
              </a:spcAft>
              <a:buNone/>
            </a:pPr>
            <a:r>
              <a:rPr lang="ja-JP"/>
              <a:t>・開始値や増分値などの設定を柔軟に行うことができる</a:t>
            </a:r>
            <a:endParaRPr/>
          </a:p>
          <a:p>
            <a:pPr indent="0" lvl="0" marL="0" rtl="0" algn="l">
              <a:spcBef>
                <a:spcPts val="1600"/>
              </a:spcBef>
              <a:spcAft>
                <a:spcPts val="0"/>
              </a:spcAft>
              <a:buNone/>
            </a:pPr>
            <a:r>
              <a:rPr lang="ja-JP"/>
              <a:t>・データの一意性と整合性を保つ</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847" name="Google Shape;847;g2df80ae62b9_0_27"/>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851" name="Shape 851"/>
        <p:cNvGrpSpPr/>
        <p:nvPr/>
      </p:nvGrpSpPr>
      <p:grpSpPr>
        <a:xfrm>
          <a:off x="0" y="0"/>
          <a:ext cx="0" cy="0"/>
          <a:chOff x="0" y="0"/>
          <a:chExt cx="0" cy="0"/>
        </a:xfrm>
      </p:grpSpPr>
      <p:sp>
        <p:nvSpPr>
          <p:cNvPr id="852" name="Google Shape;852;g2e2372c0ef2_1_0"/>
          <p:cNvSpPr txBox="1"/>
          <p:nvPr>
            <p:ph type="title"/>
          </p:nvPr>
        </p:nvSpPr>
        <p:spPr>
          <a:xfrm>
            <a:off x="2912400" y="190500"/>
            <a:ext cx="6367200" cy="1298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ja-JP"/>
              <a:t>indexとsequenceの</a:t>
            </a:r>
            <a:r>
              <a:rPr b="1" lang="ja-JP"/>
              <a:t>違い</a:t>
            </a:r>
            <a:endParaRPr b="1"/>
          </a:p>
        </p:txBody>
      </p:sp>
      <p:sp>
        <p:nvSpPr>
          <p:cNvPr id="853" name="Google Shape;853;g2e2372c0ef2_1_0"/>
          <p:cNvSpPr txBox="1"/>
          <p:nvPr>
            <p:ph idx="1" type="body"/>
          </p:nvPr>
        </p:nvSpPr>
        <p:spPr>
          <a:xfrm>
            <a:off x="918875" y="5894300"/>
            <a:ext cx="10253400" cy="827100"/>
          </a:xfrm>
          <a:prstGeom prst="rect">
            <a:avLst/>
          </a:prstGeom>
        </p:spPr>
        <p:txBody>
          <a:bodyPr anchorCtr="0" anchor="t" bIns="45700" lIns="91425" spcFirstLastPara="1" rIns="91425" wrap="square" tIns="45700">
            <a:normAutofit/>
          </a:bodyPr>
          <a:lstStyle/>
          <a:p>
            <a:pPr indent="0" lvl="0" marL="0" rtl="0" algn="l">
              <a:spcBef>
                <a:spcPts val="1000"/>
              </a:spcBef>
              <a:spcAft>
                <a:spcPts val="1600"/>
              </a:spcAft>
              <a:buNone/>
            </a:pPr>
            <a:r>
              <a:t/>
            </a:r>
            <a:endParaRPr/>
          </a:p>
        </p:txBody>
      </p:sp>
      <p:sp>
        <p:nvSpPr>
          <p:cNvPr id="854" name="Google Shape;854;g2e2372c0ef2_1_0"/>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graphicFrame>
        <p:nvGraphicFramePr>
          <p:cNvPr id="855" name="Google Shape;855;g2e2372c0ef2_1_0"/>
          <p:cNvGraphicFramePr/>
          <p:nvPr/>
        </p:nvGraphicFramePr>
        <p:xfrm>
          <a:off x="1790700" y="1433050"/>
          <a:ext cx="3000000" cy="3000000"/>
        </p:xfrm>
        <a:graphic>
          <a:graphicData uri="http://schemas.openxmlformats.org/drawingml/2006/table">
            <a:tbl>
              <a:tblPr>
                <a:noFill/>
                <a:tableStyleId>{AEDD7BDC-1478-4433-B9E1-762CA22474F2}</a:tableStyleId>
              </a:tblPr>
              <a:tblGrid>
                <a:gridCol w="1286625"/>
                <a:gridCol w="3475800"/>
                <a:gridCol w="3624750"/>
              </a:tblGrid>
              <a:tr h="498575">
                <a:tc>
                  <a:txBody>
                    <a:bodyPr/>
                    <a:lstStyle/>
                    <a:p>
                      <a:pPr indent="0" lvl="0" marL="0" rtl="0" algn="ctr">
                        <a:spcBef>
                          <a:spcPts val="0"/>
                        </a:spcBef>
                        <a:spcAft>
                          <a:spcPts val="0"/>
                        </a:spcAft>
                        <a:buNone/>
                      </a:pPr>
                      <a:r>
                        <a:rPr b="1" lang="ja-JP"/>
                        <a:t>　</a:t>
                      </a:r>
                      <a:endParaRPr b="1"/>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ja-JP"/>
                        <a:t>index</a:t>
                      </a:r>
                      <a:endParaRPr b="1"/>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CCCCC"/>
                    </a:solidFill>
                  </a:tcPr>
                </a:tc>
                <a:tc>
                  <a:txBody>
                    <a:bodyPr/>
                    <a:lstStyle/>
                    <a:p>
                      <a:pPr indent="0" lvl="0" marL="0" rtl="0" algn="ctr">
                        <a:spcBef>
                          <a:spcPts val="0"/>
                        </a:spcBef>
                        <a:spcAft>
                          <a:spcPts val="0"/>
                        </a:spcAft>
                        <a:buNone/>
                      </a:pPr>
                      <a:r>
                        <a:rPr b="1" lang="ja-JP"/>
                        <a:t>sequence</a:t>
                      </a:r>
                      <a:endParaRPr b="1"/>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CCCCC"/>
                    </a:solidFill>
                  </a:tcPr>
                </a:tc>
              </a:tr>
              <a:tr h="1461150">
                <a:tc>
                  <a:txBody>
                    <a:bodyPr/>
                    <a:lstStyle/>
                    <a:p>
                      <a:pPr indent="0" lvl="0" marL="0" rtl="0" algn="ctr">
                        <a:spcBef>
                          <a:spcPts val="0"/>
                        </a:spcBef>
                        <a:spcAft>
                          <a:spcPts val="0"/>
                        </a:spcAft>
                        <a:buNone/>
                      </a:pPr>
                      <a:r>
                        <a:rPr b="1" lang="ja-JP"/>
                        <a:t>目的</a:t>
                      </a:r>
                      <a:endParaRPr b="1"/>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ja-JP">
                          <a:solidFill>
                            <a:srgbClr val="FF0000"/>
                          </a:solidFill>
                        </a:rPr>
                        <a:t>テーブルの検索性能を向上させるため</a:t>
                      </a:r>
                      <a:r>
                        <a:rPr lang="ja-JP"/>
                        <a:t>に使用される。</a:t>
                      </a:r>
                      <a:endParaRPr/>
                    </a:p>
                    <a:p>
                      <a:pPr indent="0" lvl="0" marL="0" rtl="0" algn="l">
                        <a:spcBef>
                          <a:spcPts val="0"/>
                        </a:spcBef>
                        <a:spcAft>
                          <a:spcPts val="0"/>
                        </a:spcAft>
                        <a:buNone/>
                      </a:pPr>
                      <a:r>
                        <a:rPr lang="ja-JP"/>
                        <a:t>特定の列に対してインデックスを作成することで、その列の値に基づく検索を高速化する。</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ja-JP">
                          <a:solidFill>
                            <a:srgbClr val="FF0000"/>
                          </a:solidFill>
                        </a:rPr>
                        <a:t>連続した一意の数値を</a:t>
                      </a:r>
                      <a:r>
                        <a:rPr b="1" lang="ja-JP">
                          <a:solidFill>
                            <a:srgbClr val="FF0000"/>
                          </a:solidFill>
                        </a:rPr>
                        <a:t>生成</a:t>
                      </a:r>
                      <a:r>
                        <a:rPr b="1" lang="ja-JP">
                          <a:solidFill>
                            <a:srgbClr val="FF0000"/>
                          </a:solidFill>
                        </a:rPr>
                        <a:t>するため</a:t>
                      </a:r>
                      <a:r>
                        <a:rPr lang="ja-JP"/>
                        <a:t>に使用される。</a:t>
                      </a:r>
                      <a:endParaRPr/>
                    </a:p>
                    <a:p>
                      <a:pPr indent="0" lvl="0" marL="0" rtl="0" algn="l">
                        <a:spcBef>
                          <a:spcPts val="0"/>
                        </a:spcBef>
                        <a:spcAft>
                          <a:spcPts val="0"/>
                        </a:spcAft>
                        <a:buNone/>
                      </a:pPr>
                      <a:r>
                        <a:rPr lang="ja-JP"/>
                        <a:t>主キーやユニークな識別子を生成する際に利用される。</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198025">
                <a:tc>
                  <a:txBody>
                    <a:bodyPr/>
                    <a:lstStyle/>
                    <a:p>
                      <a:pPr indent="0" lvl="0" marL="0" rtl="0" algn="ctr">
                        <a:spcBef>
                          <a:spcPts val="0"/>
                        </a:spcBef>
                        <a:spcAft>
                          <a:spcPts val="0"/>
                        </a:spcAft>
                        <a:buNone/>
                      </a:pPr>
                      <a:r>
                        <a:rPr b="1" lang="ja-JP"/>
                        <a:t>データ構造</a:t>
                      </a:r>
                      <a:endParaRPr b="1"/>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ja-JP"/>
                        <a:t>B-tree</a:t>
                      </a:r>
                      <a:r>
                        <a:rPr lang="ja-JP"/>
                        <a:t>インデックスなど</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ja-JP"/>
                        <a:t>カウ</a:t>
                      </a:r>
                      <a:r>
                        <a:rPr lang="ja-JP"/>
                        <a:t>ン</a:t>
                      </a:r>
                      <a:r>
                        <a:rPr lang="ja-JP"/>
                        <a:t>ターとして機能</a:t>
                      </a:r>
                      <a:r>
                        <a:rPr lang="ja-JP"/>
                        <a:t>する。</a:t>
                      </a:r>
                      <a:br>
                        <a:rPr lang="ja-JP"/>
                      </a:br>
                      <a:r>
                        <a:rPr lang="ja-JP"/>
                        <a:t>（インクリメント、デクリメントする単純なメカニズム）</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160450">
                <a:tc>
                  <a:txBody>
                    <a:bodyPr/>
                    <a:lstStyle/>
                    <a:p>
                      <a:pPr indent="0" lvl="0" marL="0" rtl="0" algn="ctr">
                        <a:spcBef>
                          <a:spcPts val="0"/>
                        </a:spcBef>
                        <a:spcAft>
                          <a:spcPts val="0"/>
                        </a:spcAft>
                        <a:buNone/>
                      </a:pPr>
                      <a:r>
                        <a:rPr b="1" lang="ja-JP"/>
                        <a:t>使</a:t>
                      </a:r>
                      <a:r>
                        <a:rPr b="1" lang="ja-JP"/>
                        <a:t>用方法</a:t>
                      </a:r>
                      <a:endParaRPr b="1"/>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ja-JP"/>
                        <a:t>インデックスが存在する列を指定することで、該当データを早く見つけることができる。</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ja-JP"/>
                        <a:t>シーケンスから新しい値を取得する際には、NEXTVALを使用する。</a:t>
                      </a:r>
                      <a:r>
                        <a:rPr lang="ja-JP"/>
                        <a:t>（後述）</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859" name="Shape 859"/>
        <p:cNvGrpSpPr/>
        <p:nvPr/>
      </p:nvGrpSpPr>
      <p:grpSpPr>
        <a:xfrm>
          <a:off x="0" y="0"/>
          <a:ext cx="0" cy="0"/>
          <a:chOff x="0" y="0"/>
          <a:chExt cx="0" cy="0"/>
        </a:xfrm>
      </p:grpSpPr>
      <p:sp>
        <p:nvSpPr>
          <p:cNvPr id="860" name="Google Shape;860;g2e2935e740a_0_36"/>
          <p:cNvSpPr txBox="1"/>
          <p:nvPr>
            <p:ph type="title"/>
          </p:nvPr>
        </p:nvSpPr>
        <p:spPr>
          <a:xfrm>
            <a:off x="838200" y="365125"/>
            <a:ext cx="47547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ja-JP"/>
              <a:t>シーケンスの使い方</a:t>
            </a:r>
            <a:endParaRPr b="1"/>
          </a:p>
        </p:txBody>
      </p:sp>
      <p:sp>
        <p:nvSpPr>
          <p:cNvPr id="861" name="Google Shape;861;g2e2935e740a_0_36"/>
          <p:cNvSpPr txBox="1"/>
          <p:nvPr>
            <p:ph idx="1" type="body"/>
          </p:nvPr>
        </p:nvSpPr>
        <p:spPr>
          <a:xfrm>
            <a:off x="6075800" y="1825625"/>
            <a:ext cx="52779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a:p>
            <a:pPr indent="0" lvl="0" marL="0" rtl="0" algn="l">
              <a:spcBef>
                <a:spcPts val="1600"/>
              </a:spcBef>
              <a:spcAft>
                <a:spcPts val="1600"/>
              </a:spcAft>
              <a:buNone/>
            </a:pPr>
            <a:r>
              <a:rPr lang="ja-JP"/>
              <a:t>シーケンスを作成</a:t>
            </a:r>
            <a:endParaRPr/>
          </a:p>
        </p:txBody>
      </p:sp>
      <p:sp>
        <p:nvSpPr>
          <p:cNvPr id="862" name="Google Shape;862;g2e2935e740a_0_36"/>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pic>
        <p:nvPicPr>
          <p:cNvPr id="863" name="Google Shape;863;g2e2935e740a_0_36"/>
          <p:cNvPicPr preferRelativeResize="0"/>
          <p:nvPr/>
        </p:nvPicPr>
        <p:blipFill>
          <a:blip r:embed="rId3">
            <a:alphaModFix/>
          </a:blip>
          <a:stretch>
            <a:fillRect/>
          </a:stretch>
        </p:blipFill>
        <p:spPr>
          <a:xfrm>
            <a:off x="228600" y="2048075"/>
            <a:ext cx="5278001" cy="10604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867" name="Shape 867"/>
        <p:cNvGrpSpPr/>
        <p:nvPr/>
      </p:nvGrpSpPr>
      <p:grpSpPr>
        <a:xfrm>
          <a:off x="0" y="0"/>
          <a:ext cx="0" cy="0"/>
          <a:chOff x="0" y="0"/>
          <a:chExt cx="0" cy="0"/>
        </a:xfrm>
      </p:grpSpPr>
      <p:sp>
        <p:nvSpPr>
          <p:cNvPr id="868" name="Google Shape;868;g2e2935e740a_1_9"/>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ja-JP"/>
              <a:t>シーケンスの使い方</a:t>
            </a:r>
            <a:endParaRPr b="1"/>
          </a:p>
        </p:txBody>
      </p:sp>
      <p:sp>
        <p:nvSpPr>
          <p:cNvPr id="869" name="Google Shape;869;g2e2935e740a_1_9"/>
          <p:cNvSpPr txBox="1"/>
          <p:nvPr>
            <p:ph idx="1" type="body"/>
          </p:nvPr>
        </p:nvSpPr>
        <p:spPr>
          <a:xfrm>
            <a:off x="6075800" y="1825625"/>
            <a:ext cx="52779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a:p>
            <a:pPr indent="0" lvl="0" marL="0" rtl="0" algn="l">
              <a:spcBef>
                <a:spcPts val="1600"/>
              </a:spcBef>
              <a:spcAft>
                <a:spcPts val="0"/>
              </a:spcAft>
              <a:buNone/>
            </a:pPr>
            <a:r>
              <a:rPr lang="ja-JP"/>
              <a:t>シーケンスを作成</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ja-JP"/>
              <a:t>テーブルを作成</a:t>
            </a:r>
            <a:endParaRPr/>
          </a:p>
        </p:txBody>
      </p:sp>
      <p:sp>
        <p:nvSpPr>
          <p:cNvPr id="870" name="Google Shape;870;g2e2935e740a_1_9"/>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pic>
        <p:nvPicPr>
          <p:cNvPr id="871" name="Google Shape;871;g2e2935e740a_1_9"/>
          <p:cNvPicPr preferRelativeResize="0"/>
          <p:nvPr/>
        </p:nvPicPr>
        <p:blipFill>
          <a:blip r:embed="rId3">
            <a:alphaModFix/>
          </a:blip>
          <a:stretch>
            <a:fillRect/>
          </a:stretch>
        </p:blipFill>
        <p:spPr>
          <a:xfrm>
            <a:off x="228600" y="2048075"/>
            <a:ext cx="5278001" cy="1060450"/>
          </a:xfrm>
          <a:prstGeom prst="rect">
            <a:avLst/>
          </a:prstGeom>
          <a:noFill/>
          <a:ln>
            <a:noFill/>
          </a:ln>
        </p:spPr>
      </p:pic>
      <p:pic>
        <p:nvPicPr>
          <p:cNvPr id="872" name="Google Shape;872;g2e2935e740a_1_9"/>
          <p:cNvPicPr preferRelativeResize="0"/>
          <p:nvPr/>
        </p:nvPicPr>
        <p:blipFill>
          <a:blip r:embed="rId4">
            <a:alphaModFix/>
          </a:blip>
          <a:stretch>
            <a:fillRect/>
          </a:stretch>
        </p:blipFill>
        <p:spPr>
          <a:xfrm>
            <a:off x="228600" y="3307350"/>
            <a:ext cx="5277999" cy="1786223"/>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876" name="Shape 876"/>
        <p:cNvGrpSpPr/>
        <p:nvPr/>
      </p:nvGrpSpPr>
      <p:grpSpPr>
        <a:xfrm>
          <a:off x="0" y="0"/>
          <a:ext cx="0" cy="0"/>
          <a:chOff x="0" y="0"/>
          <a:chExt cx="0" cy="0"/>
        </a:xfrm>
      </p:grpSpPr>
      <p:sp>
        <p:nvSpPr>
          <p:cNvPr id="877" name="Google Shape;877;g2e2935e740a_1_1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ja-JP"/>
              <a:t>シーケンスの使い方</a:t>
            </a:r>
            <a:endParaRPr b="1"/>
          </a:p>
        </p:txBody>
      </p:sp>
      <p:sp>
        <p:nvSpPr>
          <p:cNvPr id="878" name="Google Shape;878;g2e2935e740a_1_17"/>
          <p:cNvSpPr txBox="1"/>
          <p:nvPr>
            <p:ph idx="1" type="body"/>
          </p:nvPr>
        </p:nvSpPr>
        <p:spPr>
          <a:xfrm>
            <a:off x="6075800" y="1825625"/>
            <a:ext cx="52779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a:p>
            <a:pPr indent="0" lvl="0" marL="0" rtl="0" algn="l">
              <a:spcBef>
                <a:spcPts val="1600"/>
              </a:spcBef>
              <a:spcAft>
                <a:spcPts val="0"/>
              </a:spcAft>
              <a:buNone/>
            </a:pPr>
            <a:r>
              <a:rPr lang="ja-JP"/>
              <a:t>シーケンスを作成</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ja-JP"/>
              <a:t>テーブルを作成</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ja-JP"/>
              <a:t>データを挿入</a:t>
            </a:r>
            <a:endParaRPr/>
          </a:p>
        </p:txBody>
      </p:sp>
      <p:sp>
        <p:nvSpPr>
          <p:cNvPr id="879" name="Google Shape;879;g2e2935e740a_1_17"/>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pic>
        <p:nvPicPr>
          <p:cNvPr id="880" name="Google Shape;880;g2e2935e740a_1_17"/>
          <p:cNvPicPr preferRelativeResize="0"/>
          <p:nvPr/>
        </p:nvPicPr>
        <p:blipFill>
          <a:blip r:embed="rId3">
            <a:alphaModFix/>
          </a:blip>
          <a:stretch>
            <a:fillRect/>
          </a:stretch>
        </p:blipFill>
        <p:spPr>
          <a:xfrm>
            <a:off x="228600" y="2048075"/>
            <a:ext cx="5278001" cy="1060450"/>
          </a:xfrm>
          <a:prstGeom prst="rect">
            <a:avLst/>
          </a:prstGeom>
          <a:noFill/>
          <a:ln>
            <a:noFill/>
          </a:ln>
        </p:spPr>
      </p:pic>
      <p:pic>
        <p:nvPicPr>
          <p:cNvPr id="881" name="Google Shape;881;g2e2935e740a_1_17"/>
          <p:cNvPicPr preferRelativeResize="0"/>
          <p:nvPr/>
        </p:nvPicPr>
        <p:blipFill>
          <a:blip r:embed="rId4">
            <a:alphaModFix/>
          </a:blip>
          <a:stretch>
            <a:fillRect/>
          </a:stretch>
        </p:blipFill>
        <p:spPr>
          <a:xfrm>
            <a:off x="228600" y="3307350"/>
            <a:ext cx="5277999" cy="1786223"/>
          </a:xfrm>
          <a:prstGeom prst="rect">
            <a:avLst/>
          </a:prstGeom>
          <a:noFill/>
          <a:ln>
            <a:noFill/>
          </a:ln>
        </p:spPr>
      </p:pic>
      <p:pic>
        <p:nvPicPr>
          <p:cNvPr id="882" name="Google Shape;882;g2e2935e740a_1_17"/>
          <p:cNvPicPr preferRelativeResize="0"/>
          <p:nvPr/>
        </p:nvPicPr>
        <p:blipFill>
          <a:blip r:embed="rId5">
            <a:alphaModFix/>
          </a:blip>
          <a:stretch>
            <a:fillRect/>
          </a:stretch>
        </p:blipFill>
        <p:spPr>
          <a:xfrm>
            <a:off x="228600" y="5295900"/>
            <a:ext cx="5277999" cy="101093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886" name="Shape 886"/>
        <p:cNvGrpSpPr/>
        <p:nvPr/>
      </p:nvGrpSpPr>
      <p:grpSpPr>
        <a:xfrm>
          <a:off x="0" y="0"/>
          <a:ext cx="0" cy="0"/>
          <a:chOff x="0" y="0"/>
          <a:chExt cx="0" cy="0"/>
        </a:xfrm>
      </p:grpSpPr>
      <p:pic>
        <p:nvPicPr>
          <p:cNvPr id="887" name="Google Shape;887;g2e2935e740a_1_35"/>
          <p:cNvPicPr preferRelativeResize="0"/>
          <p:nvPr/>
        </p:nvPicPr>
        <p:blipFill>
          <a:blip r:embed="rId3">
            <a:alphaModFix/>
          </a:blip>
          <a:stretch>
            <a:fillRect/>
          </a:stretch>
        </p:blipFill>
        <p:spPr>
          <a:xfrm>
            <a:off x="7400200" y="3307350"/>
            <a:ext cx="4274775" cy="1614475"/>
          </a:xfrm>
          <a:prstGeom prst="rect">
            <a:avLst/>
          </a:prstGeom>
          <a:noFill/>
          <a:ln>
            <a:noFill/>
          </a:ln>
        </p:spPr>
      </p:pic>
      <p:pic>
        <p:nvPicPr>
          <p:cNvPr id="888" name="Google Shape;888;g2e2935e740a_1_35"/>
          <p:cNvPicPr preferRelativeResize="0"/>
          <p:nvPr/>
        </p:nvPicPr>
        <p:blipFill>
          <a:blip r:embed="rId4">
            <a:alphaModFix/>
          </a:blip>
          <a:stretch>
            <a:fillRect/>
          </a:stretch>
        </p:blipFill>
        <p:spPr>
          <a:xfrm>
            <a:off x="228600" y="2048075"/>
            <a:ext cx="5278001" cy="1060450"/>
          </a:xfrm>
          <a:prstGeom prst="rect">
            <a:avLst/>
          </a:prstGeom>
          <a:noFill/>
          <a:ln>
            <a:noFill/>
          </a:ln>
        </p:spPr>
      </p:pic>
      <p:pic>
        <p:nvPicPr>
          <p:cNvPr id="889" name="Google Shape;889;g2e2935e740a_1_35"/>
          <p:cNvPicPr preferRelativeResize="0"/>
          <p:nvPr/>
        </p:nvPicPr>
        <p:blipFill>
          <a:blip r:embed="rId5">
            <a:alphaModFix/>
          </a:blip>
          <a:stretch>
            <a:fillRect/>
          </a:stretch>
        </p:blipFill>
        <p:spPr>
          <a:xfrm>
            <a:off x="228600" y="3307350"/>
            <a:ext cx="5277999" cy="1786223"/>
          </a:xfrm>
          <a:prstGeom prst="rect">
            <a:avLst/>
          </a:prstGeom>
          <a:noFill/>
          <a:ln>
            <a:noFill/>
          </a:ln>
        </p:spPr>
      </p:pic>
      <p:pic>
        <p:nvPicPr>
          <p:cNvPr id="890" name="Google Shape;890;g2e2935e740a_1_35"/>
          <p:cNvPicPr preferRelativeResize="0"/>
          <p:nvPr/>
        </p:nvPicPr>
        <p:blipFill>
          <a:blip r:embed="rId6">
            <a:alphaModFix/>
          </a:blip>
          <a:stretch>
            <a:fillRect/>
          </a:stretch>
        </p:blipFill>
        <p:spPr>
          <a:xfrm>
            <a:off x="228600" y="5295900"/>
            <a:ext cx="5277999" cy="1010931"/>
          </a:xfrm>
          <a:prstGeom prst="rect">
            <a:avLst/>
          </a:prstGeom>
          <a:noFill/>
          <a:ln>
            <a:noFill/>
          </a:ln>
        </p:spPr>
      </p:pic>
      <p:sp>
        <p:nvSpPr>
          <p:cNvPr id="891" name="Google Shape;891;g2e2935e740a_1_35"/>
          <p:cNvSpPr/>
          <p:nvPr/>
        </p:nvSpPr>
        <p:spPr>
          <a:xfrm>
            <a:off x="5915500" y="3546525"/>
            <a:ext cx="1075800" cy="1136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892" name="Google Shape;892;g2e2935e740a_1_35"/>
          <p:cNvCxnSpPr/>
          <p:nvPr/>
        </p:nvCxnSpPr>
        <p:spPr>
          <a:xfrm>
            <a:off x="9665575" y="4090887"/>
            <a:ext cx="1857000" cy="23700"/>
          </a:xfrm>
          <a:prstGeom prst="straightConnector1">
            <a:avLst/>
          </a:prstGeom>
          <a:noFill/>
          <a:ln cap="flat" cmpd="sng" w="76200">
            <a:solidFill>
              <a:srgbClr val="FF0000"/>
            </a:solidFill>
            <a:prstDash val="solid"/>
            <a:round/>
            <a:headEnd len="med" w="med" type="none"/>
            <a:tailEnd len="med" w="med" type="none"/>
          </a:ln>
        </p:spPr>
      </p:cxnSp>
      <p:sp>
        <p:nvSpPr>
          <p:cNvPr id="893" name="Google Shape;893;g2e2935e740a_1_35"/>
          <p:cNvSpPr txBox="1"/>
          <p:nvPr/>
        </p:nvSpPr>
        <p:spPr>
          <a:xfrm>
            <a:off x="1697875" y="781550"/>
            <a:ext cx="9977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ja-JP" sz="2400">
                <a:solidFill>
                  <a:schemeClr val="dk2"/>
                </a:solidFill>
                <a:latin typeface="Calibri"/>
                <a:ea typeface="Calibri"/>
                <a:cs typeface="Calibri"/>
                <a:sym typeface="Calibri"/>
              </a:rPr>
              <a:t>PRIMARY KEY</a:t>
            </a:r>
            <a:r>
              <a:rPr lang="ja-JP" sz="2400">
                <a:solidFill>
                  <a:schemeClr val="dk2"/>
                </a:solidFill>
                <a:latin typeface="Calibri"/>
                <a:ea typeface="Calibri"/>
                <a:cs typeface="Calibri"/>
                <a:sym typeface="Calibri"/>
              </a:rPr>
              <a:t> と</a:t>
            </a:r>
            <a:r>
              <a:rPr b="1" lang="ja-JP" sz="2400">
                <a:solidFill>
                  <a:schemeClr val="dk2"/>
                </a:solidFill>
                <a:latin typeface="Calibri"/>
                <a:ea typeface="Calibri"/>
                <a:cs typeface="Calibri"/>
                <a:sym typeface="Calibri"/>
              </a:rPr>
              <a:t>UNIQUE</a:t>
            </a:r>
            <a:r>
              <a:rPr lang="ja-JP" sz="2400">
                <a:solidFill>
                  <a:schemeClr val="dk2"/>
                </a:solidFill>
                <a:latin typeface="Calibri"/>
                <a:ea typeface="Calibri"/>
                <a:cs typeface="Calibri"/>
                <a:sym typeface="Calibri"/>
              </a:rPr>
              <a:t>では自動でシーケンスによって連番される</a:t>
            </a:r>
            <a:endParaRPr sz="2400">
              <a:solidFill>
                <a:schemeClr val="dk2"/>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97" name="Shape 97"/>
        <p:cNvGrpSpPr/>
        <p:nvPr/>
      </p:nvGrpSpPr>
      <p:grpSpPr>
        <a:xfrm>
          <a:off x="0" y="0"/>
          <a:ext cx="0" cy="0"/>
          <a:chOff x="0" y="0"/>
          <a:chExt cx="0" cy="0"/>
        </a:xfrm>
      </p:grpSpPr>
      <p:sp>
        <p:nvSpPr>
          <p:cNvPr id="98" name="Google Shape;98;g2e2372c0ef2_0_4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ja-JP"/>
              <a:t>indexってなに？</a:t>
            </a:r>
            <a:endParaRPr/>
          </a:p>
        </p:txBody>
      </p:sp>
      <p:sp>
        <p:nvSpPr>
          <p:cNvPr id="99" name="Google Shape;99;g2e2372c0ef2_0_41"/>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lnSpcReduction="10000"/>
          </a:bodyPr>
          <a:lstStyle/>
          <a:p>
            <a:pPr indent="0" lvl="0" marL="0" rtl="0" algn="ctr">
              <a:lnSpc>
                <a:spcPct val="100000"/>
              </a:lnSpc>
              <a:spcBef>
                <a:spcPts val="0"/>
              </a:spcBef>
              <a:spcAft>
                <a:spcPts val="0"/>
              </a:spcAft>
              <a:buClr>
                <a:schemeClr val="dk1"/>
              </a:buClr>
              <a:buSzPts val="1100"/>
              <a:buFont typeface="Arial"/>
              <a:buNone/>
            </a:pPr>
            <a:r>
              <a:t/>
            </a:r>
            <a:endParaRPr sz="3500"/>
          </a:p>
          <a:p>
            <a:pPr indent="0" lvl="0" marL="0" rtl="0" algn="ctr">
              <a:lnSpc>
                <a:spcPct val="100000"/>
              </a:lnSpc>
              <a:spcBef>
                <a:spcPts val="1600"/>
              </a:spcBef>
              <a:spcAft>
                <a:spcPts val="0"/>
              </a:spcAft>
              <a:buClr>
                <a:schemeClr val="dk1"/>
              </a:buClr>
              <a:buSzPts val="1100"/>
              <a:buFont typeface="Arial"/>
              <a:buNone/>
            </a:pPr>
            <a:r>
              <a:t/>
            </a:r>
            <a:endParaRPr sz="3500"/>
          </a:p>
          <a:p>
            <a:pPr indent="0" lvl="0" marL="0" rtl="0" algn="ctr">
              <a:lnSpc>
                <a:spcPct val="100000"/>
              </a:lnSpc>
              <a:spcBef>
                <a:spcPts val="1600"/>
              </a:spcBef>
              <a:spcAft>
                <a:spcPts val="0"/>
              </a:spcAft>
              <a:buClr>
                <a:schemeClr val="dk1"/>
              </a:buClr>
              <a:buSzPts val="1100"/>
              <a:buFont typeface="Arial"/>
              <a:buNone/>
            </a:pPr>
            <a:r>
              <a:rPr b="1" lang="ja-JP" sz="3500">
                <a:solidFill>
                  <a:schemeClr val="dk1"/>
                </a:solidFill>
              </a:rPr>
              <a:t>データや情報を素早く検索・参照できるようにするための仕組みのこと</a:t>
            </a:r>
            <a:endParaRPr b="1" sz="3500">
              <a:solidFill>
                <a:schemeClr val="dk1"/>
              </a:solidFill>
            </a:endParaRPr>
          </a:p>
          <a:p>
            <a:pPr indent="0" lvl="0" marL="0" rtl="0" algn="ctr">
              <a:lnSpc>
                <a:spcPct val="100000"/>
              </a:lnSpc>
              <a:spcBef>
                <a:spcPts val="1600"/>
              </a:spcBef>
              <a:spcAft>
                <a:spcPts val="0"/>
              </a:spcAft>
              <a:buClr>
                <a:schemeClr val="dk1"/>
              </a:buClr>
              <a:buSzPts val="1100"/>
              <a:buFont typeface="Arial"/>
              <a:buNone/>
            </a:pPr>
            <a:r>
              <a:t/>
            </a:r>
            <a:endParaRPr sz="3500"/>
          </a:p>
          <a:p>
            <a:pPr indent="0" lvl="0" marL="0" rtl="0" algn="ctr">
              <a:lnSpc>
                <a:spcPct val="100000"/>
              </a:lnSpc>
              <a:spcBef>
                <a:spcPts val="1600"/>
              </a:spcBef>
              <a:spcAft>
                <a:spcPts val="1600"/>
              </a:spcAft>
              <a:buClr>
                <a:schemeClr val="dk1"/>
              </a:buClr>
              <a:buSzPts val="1100"/>
              <a:buFont typeface="Arial"/>
              <a:buNone/>
            </a:pPr>
            <a:r>
              <a:t/>
            </a:r>
            <a:endParaRPr sz="6300"/>
          </a:p>
        </p:txBody>
      </p:sp>
      <p:sp>
        <p:nvSpPr>
          <p:cNvPr id="100" name="Google Shape;100;g2e2372c0ef2_0_41"/>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897" name="Shape 897"/>
        <p:cNvGrpSpPr/>
        <p:nvPr/>
      </p:nvGrpSpPr>
      <p:grpSpPr>
        <a:xfrm>
          <a:off x="0" y="0"/>
          <a:ext cx="0" cy="0"/>
          <a:chOff x="0" y="0"/>
          <a:chExt cx="0" cy="0"/>
        </a:xfrm>
      </p:grpSpPr>
      <p:graphicFrame>
        <p:nvGraphicFramePr>
          <p:cNvPr id="898" name="Google Shape;898;g2e2da6f17fc_1_206"/>
          <p:cNvGraphicFramePr/>
          <p:nvPr/>
        </p:nvGraphicFramePr>
        <p:xfrm>
          <a:off x="8111900" y="122200"/>
          <a:ext cx="3000000" cy="3000000"/>
        </p:xfrm>
        <a:graphic>
          <a:graphicData uri="http://schemas.openxmlformats.org/drawingml/2006/table">
            <a:tbl>
              <a:tblPr>
                <a:noFill/>
                <a:tableStyleId>{283D8B18-C274-42AF-BE3A-2C1168A76440}</a:tableStyleId>
              </a:tblPr>
              <a:tblGrid>
                <a:gridCol w="1261375"/>
                <a:gridCol w="1261375"/>
              </a:tblGrid>
              <a:tr h="466050">
                <a:tc>
                  <a:txBody>
                    <a:bodyPr/>
                    <a:lstStyle/>
                    <a:p>
                      <a:pPr indent="0" lvl="0" marL="0" rtl="0" algn="ctr">
                        <a:spcBef>
                          <a:spcPts val="0"/>
                        </a:spcBef>
                        <a:spcAft>
                          <a:spcPts val="0"/>
                        </a:spcAft>
                        <a:buNone/>
                      </a:pPr>
                      <a:r>
                        <a:rPr b="1" lang="ja-JP" sz="1900"/>
                        <a:t>id</a:t>
                      </a:r>
                      <a:endParaRPr b="1" sz="1900"/>
                    </a:p>
                  </a:txBody>
                  <a:tcPr marT="91425" marB="91425" marR="91425" marL="91425" anchor="ctr">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name</a:t>
                      </a:r>
                      <a:endParaRPr b="1" sz="1900"/>
                    </a:p>
                  </a:txBody>
                  <a:tcPr marT="91425" marB="91425" marR="91425" marL="91425" anchor="ctr">
                    <a:lnB cap="flat" cmpd="sng" w="9525">
                      <a:solidFill>
                        <a:srgbClr val="9E9E9E"/>
                      </a:solidFill>
                      <a:prstDash val="solid"/>
                      <a:round/>
                      <a:headEnd len="sm" w="sm" type="none"/>
                      <a:tailEnd len="sm" w="sm" type="none"/>
                    </a:lnB>
                    <a:solidFill>
                      <a:srgbClr val="B7B7B7"/>
                    </a:solidFill>
                  </a:tcPr>
                </a:tc>
              </a:tr>
              <a:tr h="466050">
                <a:tc>
                  <a:txBody>
                    <a:bodyPr/>
                    <a:lstStyle/>
                    <a:p>
                      <a:pPr indent="0" lvl="0" marL="0" rtl="0" algn="ctr">
                        <a:spcBef>
                          <a:spcPts val="0"/>
                        </a:spcBef>
                        <a:spcAft>
                          <a:spcPts val="0"/>
                        </a:spcAft>
                        <a:buNone/>
                      </a:pPr>
                      <a:r>
                        <a:rPr b="1" lang="ja-JP" sz="1900"/>
                        <a:t>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初田</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寺島</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3</a:t>
                      </a:r>
                      <a:endParaRPr b="1" sz="1900"/>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b="1" lang="ja-JP" sz="1900"/>
                        <a:t>ダオ</a:t>
                      </a:r>
                      <a:endParaRPr b="1" sz="1900"/>
                    </a:p>
                  </a:txBody>
                  <a:tcPr marT="91425" marB="91425" marR="91425" marL="91425" anchor="ctr">
                    <a:lnT cap="flat" cmpd="sng" w="9525">
                      <a:solidFill>
                        <a:srgbClr val="9E9E9E"/>
                      </a:solidFill>
                      <a:prstDash val="solid"/>
                      <a:round/>
                      <a:headEnd len="sm" w="sm" type="none"/>
                      <a:tailEnd len="sm" w="sm" type="none"/>
                    </a:lnT>
                  </a:tcPr>
                </a:tc>
              </a:tr>
              <a:tr h="466050">
                <a:tc>
                  <a:txBody>
                    <a:bodyPr/>
                    <a:lstStyle/>
                    <a:p>
                      <a:pPr indent="0" lvl="0" marL="0" rtl="0" algn="ctr">
                        <a:spcBef>
                          <a:spcPts val="0"/>
                        </a:spcBef>
                        <a:spcAft>
                          <a:spcPts val="0"/>
                        </a:spcAft>
                        <a:buNone/>
                      </a:pPr>
                      <a:r>
                        <a:rPr b="1" lang="ja-JP" sz="1900"/>
                        <a:t>4</a:t>
                      </a:r>
                      <a:endParaRPr b="1" sz="1900"/>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b="1" lang="ja-JP" sz="1900"/>
                        <a:t>井上</a:t>
                      </a:r>
                      <a:endParaRPr b="1" sz="1900"/>
                    </a:p>
                  </a:txBody>
                  <a:tcPr marT="91425" marB="91425" marR="91425" marL="91425" anchor="ctr"/>
                </a:tc>
              </a:tr>
              <a:tr h="466050">
                <a:tc>
                  <a:txBody>
                    <a:bodyPr/>
                    <a:lstStyle/>
                    <a:p>
                      <a:pPr indent="0" lvl="0" marL="0" rtl="0" algn="ctr">
                        <a:spcBef>
                          <a:spcPts val="0"/>
                        </a:spcBef>
                        <a:spcAft>
                          <a:spcPts val="0"/>
                        </a:spcAft>
                        <a:buNone/>
                      </a:pPr>
                      <a:r>
                        <a:rPr b="1" lang="ja-JP" sz="1900"/>
                        <a:t>5</a:t>
                      </a:r>
                      <a:endParaRPr b="1" sz="1900"/>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b="1" lang="ja-JP" sz="1900"/>
                        <a:t>宮脇</a:t>
                      </a:r>
                      <a:endParaRPr b="1" sz="1900"/>
                    </a:p>
                  </a:txBody>
                  <a:tcPr marT="91425" marB="91425" marR="91425" marL="91425" anchor="ctr"/>
                </a:tc>
              </a:tr>
              <a:tr h="466050">
                <a:tc>
                  <a:txBody>
                    <a:bodyPr/>
                    <a:lstStyle/>
                    <a:p>
                      <a:pPr indent="0" lvl="0" marL="0" rtl="0" algn="ctr">
                        <a:spcBef>
                          <a:spcPts val="0"/>
                        </a:spcBef>
                        <a:spcAft>
                          <a:spcPts val="0"/>
                        </a:spcAft>
                        <a:buNone/>
                      </a:pPr>
                      <a:r>
                        <a:rPr b="1" lang="ja-JP" sz="1900"/>
                        <a:t>6</a:t>
                      </a:r>
                      <a:endParaRPr b="1" sz="1900"/>
                    </a:p>
                  </a:txBody>
                  <a:tcPr marT="91425" marB="91425" marR="91425" marL="91425" anchor="ctr">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山根木</a:t>
                      </a:r>
                      <a:endParaRPr b="1" sz="1900"/>
                    </a:p>
                  </a:txBody>
                  <a:tcPr marT="91425" marB="91425" marR="91425" marL="91425" anchor="ctr">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7</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安本</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8</a:t>
                      </a:r>
                      <a:endParaRPr b="1" sz="1900"/>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持永</a:t>
                      </a:r>
                      <a:endParaRPr b="1" sz="1900"/>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山中</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10</a:t>
                      </a:r>
                      <a:endParaRPr b="1" sz="1900"/>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岡本</a:t>
                      </a:r>
                      <a:endParaRPr b="1" sz="1900"/>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藤野</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中郡</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13</a:t>
                      </a:r>
                      <a:endParaRPr b="1" sz="1900"/>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大住</a:t>
                      </a:r>
                      <a:endParaRPr b="1" sz="1900"/>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899" name="Google Shape;899;g2e2da6f17fc_1_206"/>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pic>
        <p:nvPicPr>
          <p:cNvPr id="900" name="Google Shape;900;g2e2da6f17fc_1_206"/>
          <p:cNvPicPr preferRelativeResize="0"/>
          <p:nvPr/>
        </p:nvPicPr>
        <p:blipFill>
          <a:blip r:embed="rId3">
            <a:alphaModFix/>
          </a:blip>
          <a:stretch>
            <a:fillRect/>
          </a:stretch>
        </p:blipFill>
        <p:spPr>
          <a:xfrm>
            <a:off x="762000" y="2447925"/>
            <a:ext cx="5934799" cy="22414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904" name="Shape 904"/>
        <p:cNvGrpSpPr/>
        <p:nvPr/>
      </p:nvGrpSpPr>
      <p:grpSpPr>
        <a:xfrm>
          <a:off x="0" y="0"/>
          <a:ext cx="0" cy="0"/>
          <a:chOff x="0" y="0"/>
          <a:chExt cx="0" cy="0"/>
        </a:xfrm>
      </p:grpSpPr>
      <p:graphicFrame>
        <p:nvGraphicFramePr>
          <p:cNvPr id="905" name="Google Shape;905;g2e2da6f17fc_1_223"/>
          <p:cNvGraphicFramePr/>
          <p:nvPr/>
        </p:nvGraphicFramePr>
        <p:xfrm>
          <a:off x="8111900" y="122200"/>
          <a:ext cx="3000000" cy="3000000"/>
        </p:xfrm>
        <a:graphic>
          <a:graphicData uri="http://schemas.openxmlformats.org/drawingml/2006/table">
            <a:tbl>
              <a:tblPr>
                <a:noFill/>
                <a:tableStyleId>{283D8B18-C274-42AF-BE3A-2C1168A76440}</a:tableStyleId>
              </a:tblPr>
              <a:tblGrid>
                <a:gridCol w="1261375"/>
                <a:gridCol w="1261375"/>
              </a:tblGrid>
              <a:tr h="466050">
                <a:tc>
                  <a:txBody>
                    <a:bodyPr/>
                    <a:lstStyle/>
                    <a:p>
                      <a:pPr indent="0" lvl="0" marL="0" rtl="0" algn="ctr">
                        <a:spcBef>
                          <a:spcPts val="0"/>
                        </a:spcBef>
                        <a:spcAft>
                          <a:spcPts val="0"/>
                        </a:spcAft>
                        <a:buNone/>
                      </a:pPr>
                      <a:r>
                        <a:rPr b="1" lang="ja-JP" sz="1900"/>
                        <a:t>id</a:t>
                      </a:r>
                      <a:endParaRPr b="1" sz="1900"/>
                    </a:p>
                  </a:txBody>
                  <a:tcPr marT="91425" marB="91425" marR="91425" marL="91425" anchor="ctr">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name</a:t>
                      </a:r>
                      <a:endParaRPr b="1" sz="1900"/>
                    </a:p>
                  </a:txBody>
                  <a:tcPr marT="91425" marB="91425" marR="91425" marL="91425" anchor="ctr">
                    <a:lnB cap="flat" cmpd="sng" w="9525">
                      <a:solidFill>
                        <a:srgbClr val="9E9E9E"/>
                      </a:solidFill>
                      <a:prstDash val="solid"/>
                      <a:round/>
                      <a:headEnd len="sm" w="sm" type="none"/>
                      <a:tailEnd len="sm" w="sm" type="none"/>
                    </a:lnB>
                    <a:solidFill>
                      <a:srgbClr val="B7B7B7"/>
                    </a:solidFill>
                  </a:tcPr>
                </a:tc>
              </a:tr>
              <a:tr h="466050">
                <a:tc>
                  <a:txBody>
                    <a:bodyPr/>
                    <a:lstStyle/>
                    <a:p>
                      <a:pPr indent="0" lvl="0" marL="0" rtl="0" algn="ctr">
                        <a:spcBef>
                          <a:spcPts val="0"/>
                        </a:spcBef>
                        <a:spcAft>
                          <a:spcPts val="0"/>
                        </a:spcAft>
                        <a:buNone/>
                      </a:pPr>
                      <a:r>
                        <a:rPr b="1" lang="ja-JP" sz="1900"/>
                        <a:t>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初田</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寺島</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3</a:t>
                      </a:r>
                      <a:endParaRPr b="1" sz="1900"/>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b="1" lang="ja-JP" sz="1900"/>
                        <a:t>ダオ</a:t>
                      </a:r>
                      <a:endParaRPr b="1" sz="1900"/>
                    </a:p>
                  </a:txBody>
                  <a:tcPr marT="91425" marB="91425" marR="91425" marL="91425" anchor="ctr">
                    <a:lnT cap="flat" cmpd="sng" w="9525">
                      <a:solidFill>
                        <a:srgbClr val="9E9E9E"/>
                      </a:solidFill>
                      <a:prstDash val="solid"/>
                      <a:round/>
                      <a:headEnd len="sm" w="sm" type="none"/>
                      <a:tailEnd len="sm" w="sm" type="none"/>
                    </a:lnT>
                  </a:tcPr>
                </a:tc>
              </a:tr>
              <a:tr h="466050">
                <a:tc>
                  <a:txBody>
                    <a:bodyPr/>
                    <a:lstStyle/>
                    <a:p>
                      <a:pPr indent="0" lvl="0" marL="0" rtl="0" algn="ctr">
                        <a:spcBef>
                          <a:spcPts val="0"/>
                        </a:spcBef>
                        <a:spcAft>
                          <a:spcPts val="0"/>
                        </a:spcAft>
                        <a:buNone/>
                      </a:pPr>
                      <a:r>
                        <a:rPr b="1" lang="ja-JP" sz="1900"/>
                        <a:t>4</a:t>
                      </a:r>
                      <a:endParaRPr b="1" sz="1900"/>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b="1" lang="ja-JP" sz="1900"/>
                        <a:t>井上</a:t>
                      </a:r>
                      <a:endParaRPr b="1" sz="1900"/>
                    </a:p>
                  </a:txBody>
                  <a:tcPr marT="91425" marB="91425" marR="91425" marL="91425" anchor="ctr"/>
                </a:tc>
              </a:tr>
              <a:tr h="466050">
                <a:tc>
                  <a:txBody>
                    <a:bodyPr/>
                    <a:lstStyle/>
                    <a:p>
                      <a:pPr indent="0" lvl="0" marL="0" rtl="0" algn="ctr">
                        <a:spcBef>
                          <a:spcPts val="0"/>
                        </a:spcBef>
                        <a:spcAft>
                          <a:spcPts val="0"/>
                        </a:spcAft>
                        <a:buNone/>
                      </a:pPr>
                      <a:r>
                        <a:rPr b="1" lang="ja-JP" sz="1900"/>
                        <a:t>5</a:t>
                      </a:r>
                      <a:endParaRPr b="1" sz="1900"/>
                    </a:p>
                  </a:txBody>
                  <a:tcPr marT="91425" marB="91425" marR="91425" marL="91425" anchor="ctr">
                    <a:lnL cap="flat" cmpd="sng" w="9525">
                      <a:solidFill>
                        <a:srgbClr val="9E9E9E"/>
                      </a:solidFill>
                      <a:prstDash val="solid"/>
                      <a:round/>
                      <a:headEnd len="sm" w="sm" type="none"/>
                      <a:tailEnd len="sm" w="sm" type="none"/>
                    </a:lnL>
                  </a:tcPr>
                </a:tc>
                <a:tc>
                  <a:txBody>
                    <a:bodyPr/>
                    <a:lstStyle/>
                    <a:p>
                      <a:pPr indent="0" lvl="0" marL="0" rtl="0" algn="ctr">
                        <a:spcBef>
                          <a:spcPts val="0"/>
                        </a:spcBef>
                        <a:spcAft>
                          <a:spcPts val="0"/>
                        </a:spcAft>
                        <a:buNone/>
                      </a:pPr>
                      <a:r>
                        <a:rPr b="1" lang="ja-JP" sz="1900"/>
                        <a:t>宮脇</a:t>
                      </a:r>
                      <a:endParaRPr b="1" sz="1900"/>
                    </a:p>
                  </a:txBody>
                  <a:tcPr marT="91425" marB="91425" marR="91425" marL="91425" anchor="ctr"/>
                </a:tc>
              </a:tr>
              <a:tr h="466050">
                <a:tc>
                  <a:txBody>
                    <a:bodyPr/>
                    <a:lstStyle/>
                    <a:p>
                      <a:pPr indent="0" lvl="0" marL="0" rtl="0" algn="ctr">
                        <a:spcBef>
                          <a:spcPts val="0"/>
                        </a:spcBef>
                        <a:spcAft>
                          <a:spcPts val="0"/>
                        </a:spcAft>
                        <a:buNone/>
                      </a:pPr>
                      <a:r>
                        <a:rPr b="1" lang="ja-JP" sz="1900"/>
                        <a:t>6</a:t>
                      </a:r>
                      <a:endParaRPr b="1" sz="1900"/>
                    </a:p>
                  </a:txBody>
                  <a:tcPr marT="91425" marB="91425" marR="91425" marL="91425" anchor="ctr">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山根木</a:t>
                      </a:r>
                      <a:endParaRPr b="1" sz="1900"/>
                    </a:p>
                  </a:txBody>
                  <a:tcPr marT="91425" marB="91425" marR="91425" marL="91425" anchor="ctr">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7</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安本</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8</a:t>
                      </a:r>
                      <a:endParaRPr b="1" sz="1900"/>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持永</a:t>
                      </a:r>
                      <a:endParaRPr b="1" sz="1900"/>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山中</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10</a:t>
                      </a:r>
                      <a:endParaRPr b="1" sz="1900"/>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岡本</a:t>
                      </a:r>
                      <a:endParaRPr b="1" sz="1900"/>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藤野</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中郡</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13</a:t>
                      </a:r>
                      <a:endParaRPr b="1" sz="1900"/>
                    </a:p>
                  </a:txBody>
                  <a:tcPr marT="91425" marB="91425" marR="91425" marL="91425" anchor="ctr">
                    <a:lnL cap="flat" cmpd="sng" w="9525">
                      <a:solidFill>
                        <a:srgbClr val="9E9E9E"/>
                      </a:solidFill>
                      <a:prstDash val="solid"/>
                      <a:round/>
                      <a:headEnd len="sm" w="sm" type="none"/>
                      <a:tailEnd len="sm" w="sm" type="none"/>
                    </a:lnL>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大住</a:t>
                      </a:r>
                      <a:endParaRPr b="1" sz="1900"/>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906" name="Google Shape;906;g2e2da6f17fc_1_223"/>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pic>
        <p:nvPicPr>
          <p:cNvPr id="907" name="Google Shape;907;g2e2da6f17fc_1_223"/>
          <p:cNvPicPr preferRelativeResize="0"/>
          <p:nvPr/>
        </p:nvPicPr>
        <p:blipFill>
          <a:blip r:embed="rId3">
            <a:alphaModFix/>
          </a:blip>
          <a:stretch>
            <a:fillRect/>
          </a:stretch>
        </p:blipFill>
        <p:spPr>
          <a:xfrm>
            <a:off x="762000" y="2447925"/>
            <a:ext cx="5934799" cy="22414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911" name="Shape 911"/>
        <p:cNvGrpSpPr/>
        <p:nvPr/>
      </p:nvGrpSpPr>
      <p:grpSpPr>
        <a:xfrm>
          <a:off x="0" y="0"/>
          <a:ext cx="0" cy="0"/>
          <a:chOff x="0" y="0"/>
          <a:chExt cx="0" cy="0"/>
        </a:xfrm>
      </p:grpSpPr>
      <p:sp>
        <p:nvSpPr>
          <p:cNvPr id="912" name="Google Shape;912;g2e2935e740a_0_2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1600"/>
              </a:spcAft>
              <a:buNone/>
            </a:pPr>
            <a:r>
              <a:t/>
            </a:r>
            <a:endParaRPr/>
          </a:p>
        </p:txBody>
      </p:sp>
      <p:sp>
        <p:nvSpPr>
          <p:cNvPr id="913" name="Google Shape;913;g2e2935e740a_0_20"/>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pic>
        <p:nvPicPr>
          <p:cNvPr id="914" name="Google Shape;914;g2e2935e740a_0_20"/>
          <p:cNvPicPr preferRelativeResize="0"/>
          <p:nvPr/>
        </p:nvPicPr>
        <p:blipFill>
          <a:blip r:embed="rId3">
            <a:alphaModFix/>
          </a:blip>
          <a:stretch>
            <a:fillRect/>
          </a:stretch>
        </p:blipFill>
        <p:spPr>
          <a:xfrm>
            <a:off x="0" y="692150"/>
            <a:ext cx="5278001" cy="1060450"/>
          </a:xfrm>
          <a:prstGeom prst="rect">
            <a:avLst/>
          </a:prstGeom>
          <a:noFill/>
          <a:ln>
            <a:noFill/>
          </a:ln>
        </p:spPr>
      </p:pic>
      <p:pic>
        <p:nvPicPr>
          <p:cNvPr id="915" name="Google Shape;915;g2e2935e740a_0_20"/>
          <p:cNvPicPr preferRelativeResize="0"/>
          <p:nvPr/>
        </p:nvPicPr>
        <p:blipFill>
          <a:blip r:embed="rId4">
            <a:alphaModFix/>
          </a:blip>
          <a:stretch>
            <a:fillRect/>
          </a:stretch>
        </p:blipFill>
        <p:spPr>
          <a:xfrm>
            <a:off x="2238375" y="2066925"/>
            <a:ext cx="8020050" cy="30289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919" name="Shape 919"/>
        <p:cNvGrpSpPr/>
        <p:nvPr/>
      </p:nvGrpSpPr>
      <p:grpSpPr>
        <a:xfrm>
          <a:off x="0" y="0"/>
          <a:ext cx="0" cy="0"/>
          <a:chOff x="0" y="0"/>
          <a:chExt cx="0" cy="0"/>
        </a:xfrm>
      </p:grpSpPr>
      <p:sp>
        <p:nvSpPr>
          <p:cNvPr id="920" name="Google Shape;920;g2e2da6f17fc_1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lnSpc>
                <a:spcPct val="100000"/>
              </a:lnSpc>
              <a:spcBef>
                <a:spcPts val="0"/>
              </a:spcBef>
              <a:spcAft>
                <a:spcPts val="0"/>
              </a:spcAft>
              <a:buNone/>
            </a:pPr>
            <a:r>
              <a:rPr b="1" lang="ja-JP" sz="4200"/>
              <a:t>なぜ早いか（計算量的に）</a:t>
            </a:r>
            <a:endParaRPr b="1" i="1" sz="5300"/>
          </a:p>
        </p:txBody>
      </p:sp>
      <p:sp>
        <p:nvSpPr>
          <p:cNvPr id="921" name="Google Shape;921;g2e2da6f17fc_1_0"/>
          <p:cNvSpPr txBox="1"/>
          <p:nvPr>
            <p:ph idx="1" type="body"/>
          </p:nvPr>
        </p:nvSpPr>
        <p:spPr>
          <a:xfrm>
            <a:off x="560300" y="4733100"/>
            <a:ext cx="10793400" cy="1443600"/>
          </a:xfrm>
          <a:prstGeom prst="rect">
            <a:avLst/>
          </a:prstGeom>
        </p:spPr>
        <p:txBody>
          <a:bodyPr anchorCtr="0" anchor="t" bIns="45700" lIns="91425" spcFirstLastPara="1" rIns="91425" wrap="square" tIns="45700">
            <a:normAutofit/>
          </a:bodyPr>
          <a:lstStyle/>
          <a:p>
            <a:pPr indent="0" lvl="0" marL="0" rtl="0" algn="l">
              <a:spcBef>
                <a:spcPts val="1000"/>
              </a:spcBef>
              <a:spcAft>
                <a:spcPts val="1600"/>
              </a:spcAft>
              <a:buNone/>
            </a:pPr>
            <a:r>
              <a:t/>
            </a:r>
            <a:endParaRPr/>
          </a:p>
        </p:txBody>
      </p:sp>
      <p:sp>
        <p:nvSpPr>
          <p:cNvPr id="922" name="Google Shape;922;g2e2da6f17fc_1_0"/>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ja-JP"/>
              <a:t>‹#›</a:t>
            </a:fld>
            <a:endParaRPr/>
          </a:p>
        </p:txBody>
      </p:sp>
      <p:pic>
        <p:nvPicPr>
          <p:cNvPr id="923" name="Google Shape;923;g2e2da6f17fc_1_0"/>
          <p:cNvPicPr preferRelativeResize="0"/>
          <p:nvPr/>
        </p:nvPicPr>
        <p:blipFill>
          <a:blip r:embed="rId3">
            <a:alphaModFix/>
          </a:blip>
          <a:stretch>
            <a:fillRect/>
          </a:stretch>
        </p:blipFill>
        <p:spPr>
          <a:xfrm>
            <a:off x="2359075" y="1769417"/>
            <a:ext cx="7473850" cy="2810789"/>
          </a:xfrm>
          <a:prstGeom prst="rect">
            <a:avLst/>
          </a:prstGeom>
          <a:noFill/>
          <a:ln>
            <a:noFill/>
          </a:ln>
        </p:spPr>
      </p:pic>
      <p:cxnSp>
        <p:nvCxnSpPr>
          <p:cNvPr id="924" name="Google Shape;924;g2e2da6f17fc_1_0"/>
          <p:cNvCxnSpPr/>
          <p:nvPr/>
        </p:nvCxnSpPr>
        <p:spPr>
          <a:xfrm>
            <a:off x="6051175" y="2342025"/>
            <a:ext cx="1434300" cy="605100"/>
          </a:xfrm>
          <a:prstGeom prst="straightConnector1">
            <a:avLst/>
          </a:prstGeom>
          <a:noFill/>
          <a:ln cap="flat" cmpd="sng" w="114300">
            <a:solidFill>
              <a:srgbClr val="FF0000"/>
            </a:solidFill>
            <a:prstDash val="solid"/>
            <a:round/>
            <a:headEnd len="med" w="med" type="none"/>
            <a:tailEnd len="med" w="med" type="none"/>
          </a:ln>
        </p:spPr>
      </p:cxnSp>
      <p:cxnSp>
        <p:nvCxnSpPr>
          <p:cNvPr id="925" name="Google Shape;925;g2e2da6f17fc_1_0"/>
          <p:cNvCxnSpPr/>
          <p:nvPr/>
        </p:nvCxnSpPr>
        <p:spPr>
          <a:xfrm flipH="1">
            <a:off x="7015000" y="3204875"/>
            <a:ext cx="616200" cy="493200"/>
          </a:xfrm>
          <a:prstGeom prst="straightConnector1">
            <a:avLst/>
          </a:prstGeom>
          <a:noFill/>
          <a:ln cap="flat" cmpd="sng" w="114300">
            <a:solidFill>
              <a:srgbClr val="FF0000"/>
            </a:solidFill>
            <a:prstDash val="solid"/>
            <a:round/>
            <a:headEnd len="med" w="med" type="none"/>
            <a:tailEnd len="med" w="med" type="none"/>
          </a:ln>
        </p:spPr>
      </p:cxnSp>
      <p:sp>
        <p:nvSpPr>
          <p:cNvPr id="926" name="Google Shape;926;g2e2da6f17fc_1_0"/>
          <p:cNvSpPr txBox="1"/>
          <p:nvPr/>
        </p:nvSpPr>
        <p:spPr>
          <a:xfrm>
            <a:off x="6723525" y="3698075"/>
            <a:ext cx="363300" cy="257700"/>
          </a:xfrm>
          <a:prstGeom prst="rect">
            <a:avLst/>
          </a:prstGeom>
          <a:noFill/>
          <a:ln cap="flat" cmpd="sng" w="762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rgbClr val="FF0000"/>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930" name="Shape 930"/>
        <p:cNvGrpSpPr/>
        <p:nvPr/>
      </p:nvGrpSpPr>
      <p:grpSpPr>
        <a:xfrm>
          <a:off x="0" y="0"/>
          <a:ext cx="0" cy="0"/>
          <a:chOff x="0" y="0"/>
          <a:chExt cx="0" cy="0"/>
        </a:xfrm>
      </p:grpSpPr>
      <p:sp>
        <p:nvSpPr>
          <p:cNvPr id="931" name="Google Shape;931;g2e2da6f17fc_1_10"/>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ja-JP"/>
              <a:t>‹#›</a:t>
            </a:fld>
            <a:endParaRPr/>
          </a:p>
        </p:txBody>
      </p:sp>
      <p:sp>
        <p:nvSpPr>
          <p:cNvPr id="932" name="Google Shape;932;g2e2da6f17fc_1_10"/>
          <p:cNvSpPr txBox="1"/>
          <p:nvPr/>
        </p:nvSpPr>
        <p:spPr>
          <a:xfrm>
            <a:off x="4092150" y="1078200"/>
            <a:ext cx="40077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ja-JP" sz="4400">
                <a:solidFill>
                  <a:srgbClr val="000000"/>
                </a:solidFill>
              </a:rPr>
              <a:t>計算量とは？</a:t>
            </a:r>
            <a:endParaRPr sz="4400">
              <a:solidFill>
                <a:srgbClr val="000000"/>
              </a:solidFill>
            </a:endParaRPr>
          </a:p>
        </p:txBody>
      </p:sp>
      <p:sp>
        <p:nvSpPr>
          <p:cNvPr id="933" name="Google Shape;933;g2e2da6f17fc_1_10"/>
          <p:cNvSpPr txBox="1"/>
          <p:nvPr/>
        </p:nvSpPr>
        <p:spPr>
          <a:xfrm>
            <a:off x="1293000" y="3046800"/>
            <a:ext cx="9606000" cy="764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None/>
            </a:pPr>
            <a:r>
              <a:rPr b="1" lang="ja-JP" sz="2800">
                <a:solidFill>
                  <a:srgbClr val="FF0000"/>
                </a:solidFill>
              </a:rPr>
              <a:t>入力量</a:t>
            </a:r>
            <a:r>
              <a:rPr lang="ja-JP" sz="2800">
                <a:solidFill>
                  <a:srgbClr val="000000"/>
                </a:solidFill>
              </a:rPr>
              <a:t>に対する</a:t>
            </a:r>
            <a:r>
              <a:rPr b="1" lang="ja-JP" sz="2800">
                <a:solidFill>
                  <a:srgbClr val="FF0000"/>
                </a:solidFill>
              </a:rPr>
              <a:t>実行時間</a:t>
            </a:r>
            <a:r>
              <a:rPr lang="ja-JP" sz="2800">
                <a:solidFill>
                  <a:srgbClr val="000000"/>
                </a:solidFill>
              </a:rPr>
              <a:t>の関係を大雑把にあらわしたもの</a:t>
            </a:r>
            <a:endParaRPr sz="2800">
              <a:solidFill>
                <a:srgbClr val="000000"/>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937" name="Shape 937"/>
        <p:cNvGrpSpPr/>
        <p:nvPr/>
      </p:nvGrpSpPr>
      <p:grpSpPr>
        <a:xfrm>
          <a:off x="0" y="0"/>
          <a:ext cx="0" cy="0"/>
          <a:chOff x="0" y="0"/>
          <a:chExt cx="0" cy="0"/>
        </a:xfrm>
      </p:grpSpPr>
      <p:sp>
        <p:nvSpPr>
          <p:cNvPr id="938" name="Google Shape;938;g2e2da6f17fc_1_114"/>
          <p:cNvSpPr txBox="1"/>
          <p:nvPr/>
        </p:nvSpPr>
        <p:spPr>
          <a:xfrm>
            <a:off x="838200" y="365125"/>
            <a:ext cx="86100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ja-JP" sz="4400">
                <a:solidFill>
                  <a:srgbClr val="000000"/>
                </a:solidFill>
              </a:rPr>
              <a:t>例(1) 10を探したいとき</a:t>
            </a:r>
            <a:endParaRPr sz="4400">
              <a:solidFill>
                <a:srgbClr val="000000"/>
              </a:solidFill>
            </a:endParaRPr>
          </a:p>
        </p:txBody>
      </p:sp>
      <p:sp>
        <p:nvSpPr>
          <p:cNvPr id="939" name="Google Shape;939;g2e2da6f17fc_1_114"/>
          <p:cNvSpPr txBox="1"/>
          <p:nvPr/>
        </p:nvSpPr>
        <p:spPr>
          <a:xfrm>
            <a:off x="3589800" y="1856400"/>
            <a:ext cx="5012400" cy="8169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None/>
            </a:pPr>
            <a:r>
              <a:rPr lang="ja-JP" sz="3700">
                <a:solidFill>
                  <a:srgbClr val="000000"/>
                </a:solidFill>
              </a:rPr>
              <a:t>1 , 3 , 4 , 5, 10 , 11 , 13</a:t>
            </a:r>
            <a:endParaRPr sz="3700">
              <a:solidFill>
                <a:srgbClr val="000000"/>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943" name="Shape 943"/>
        <p:cNvGrpSpPr/>
        <p:nvPr/>
      </p:nvGrpSpPr>
      <p:grpSpPr>
        <a:xfrm>
          <a:off x="0" y="0"/>
          <a:ext cx="0" cy="0"/>
          <a:chOff x="0" y="0"/>
          <a:chExt cx="0" cy="0"/>
        </a:xfrm>
      </p:grpSpPr>
      <p:sp>
        <p:nvSpPr>
          <p:cNvPr id="944" name="Google Shape;944;g2e2da6f17fc_1_106"/>
          <p:cNvSpPr txBox="1"/>
          <p:nvPr/>
        </p:nvSpPr>
        <p:spPr>
          <a:xfrm>
            <a:off x="838200" y="365125"/>
            <a:ext cx="86100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ja-JP" sz="4400">
                <a:solidFill>
                  <a:srgbClr val="000000"/>
                </a:solidFill>
              </a:rPr>
              <a:t>例(1) 10を探したいとき</a:t>
            </a:r>
            <a:endParaRPr sz="4400">
              <a:solidFill>
                <a:srgbClr val="000000"/>
              </a:solidFill>
            </a:endParaRPr>
          </a:p>
        </p:txBody>
      </p:sp>
      <p:sp>
        <p:nvSpPr>
          <p:cNvPr id="945" name="Google Shape;945;g2e2da6f17fc_1_106"/>
          <p:cNvSpPr txBox="1"/>
          <p:nvPr/>
        </p:nvSpPr>
        <p:spPr>
          <a:xfrm>
            <a:off x="3589800" y="1856400"/>
            <a:ext cx="5012400" cy="8169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None/>
            </a:pPr>
            <a:r>
              <a:rPr lang="ja-JP" sz="3700">
                <a:solidFill>
                  <a:srgbClr val="000000"/>
                </a:solidFill>
              </a:rPr>
              <a:t>1 , 3 , 4 , 5, 10 , 11 , 13</a:t>
            </a:r>
            <a:endParaRPr sz="3700">
              <a:solidFill>
                <a:srgbClr val="000000"/>
              </a:solidFill>
            </a:endParaRPr>
          </a:p>
        </p:txBody>
      </p:sp>
      <p:sp>
        <p:nvSpPr>
          <p:cNvPr id="946" name="Google Shape;946;g2e2da6f17fc_1_106"/>
          <p:cNvSpPr/>
          <p:nvPr/>
        </p:nvSpPr>
        <p:spPr>
          <a:xfrm>
            <a:off x="3699875" y="2589375"/>
            <a:ext cx="5012400" cy="4089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0000"/>
              </a:solidFill>
              <a:latin typeface="Arial"/>
              <a:ea typeface="Arial"/>
              <a:cs typeface="Arial"/>
              <a:sym typeface="Arial"/>
            </a:endParaRPr>
          </a:p>
        </p:txBody>
      </p:sp>
      <p:sp>
        <p:nvSpPr>
          <p:cNvPr id="947" name="Google Shape;947;g2e2da6f17fc_1_106"/>
          <p:cNvSpPr/>
          <p:nvPr/>
        </p:nvSpPr>
        <p:spPr>
          <a:xfrm>
            <a:off x="4821900" y="3190725"/>
            <a:ext cx="2548200" cy="671100"/>
          </a:xfrm>
          <a:prstGeom prst="wedgeEllipseCallout">
            <a:avLst>
              <a:gd fmla="val -1029" name="adj1"/>
              <a:gd fmla="val -84361" name="adj2"/>
            </a:avLst>
          </a:prstGeom>
          <a:solidFill>
            <a:srgbClr val="E8E8E8"/>
          </a:solidFill>
          <a:ln cap="flat" cmpd="sng" w="9525">
            <a:solidFill>
              <a:srgbClr val="0E284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g2e2da6f17fc_1_106"/>
          <p:cNvSpPr txBox="1"/>
          <p:nvPr/>
        </p:nvSpPr>
        <p:spPr>
          <a:xfrm>
            <a:off x="5282400" y="3218475"/>
            <a:ext cx="1627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ja-JP" sz="2800" u="none" cap="none" strike="noStrike">
                <a:solidFill>
                  <a:srgbClr val="000000"/>
                </a:solidFill>
                <a:latin typeface="Arial"/>
                <a:ea typeface="Arial"/>
                <a:cs typeface="Arial"/>
                <a:sym typeface="Arial"/>
              </a:rPr>
              <a:t>線形探索</a:t>
            </a:r>
            <a:endParaRPr b="0" i="0" sz="2800" u="none" cap="none" strike="noStrike">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952" name="Shape 952"/>
        <p:cNvGrpSpPr/>
        <p:nvPr/>
      </p:nvGrpSpPr>
      <p:grpSpPr>
        <a:xfrm>
          <a:off x="0" y="0"/>
          <a:ext cx="0" cy="0"/>
          <a:chOff x="0" y="0"/>
          <a:chExt cx="0" cy="0"/>
        </a:xfrm>
      </p:grpSpPr>
      <p:sp>
        <p:nvSpPr>
          <p:cNvPr id="953" name="Google Shape;953;g2e2da6f17fc_1_82"/>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ja-JP"/>
              <a:t>‹#›</a:t>
            </a:fld>
            <a:endParaRPr/>
          </a:p>
        </p:txBody>
      </p:sp>
      <p:sp>
        <p:nvSpPr>
          <p:cNvPr id="954" name="Google Shape;954;g2e2da6f17fc_1_82"/>
          <p:cNvSpPr txBox="1"/>
          <p:nvPr/>
        </p:nvSpPr>
        <p:spPr>
          <a:xfrm>
            <a:off x="838200" y="365125"/>
            <a:ext cx="86100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ja-JP" sz="4400">
                <a:solidFill>
                  <a:srgbClr val="000000"/>
                </a:solidFill>
              </a:rPr>
              <a:t>例(1) 10を探したいとき</a:t>
            </a:r>
            <a:endParaRPr sz="4400">
              <a:solidFill>
                <a:srgbClr val="000000"/>
              </a:solidFill>
            </a:endParaRPr>
          </a:p>
        </p:txBody>
      </p:sp>
      <p:sp>
        <p:nvSpPr>
          <p:cNvPr id="955" name="Google Shape;955;g2e2da6f17fc_1_82"/>
          <p:cNvSpPr txBox="1"/>
          <p:nvPr/>
        </p:nvSpPr>
        <p:spPr>
          <a:xfrm>
            <a:off x="3589800" y="1856400"/>
            <a:ext cx="5012400" cy="8169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None/>
            </a:pPr>
            <a:r>
              <a:rPr lang="ja-JP" sz="3700">
                <a:solidFill>
                  <a:srgbClr val="000000"/>
                </a:solidFill>
              </a:rPr>
              <a:t>1 , 3 , 4 , 5, 10 , 11 , 13</a:t>
            </a:r>
            <a:endParaRPr sz="3700">
              <a:solidFill>
                <a:srgbClr val="000000"/>
              </a:solidFill>
            </a:endParaRPr>
          </a:p>
        </p:txBody>
      </p:sp>
      <p:sp>
        <p:nvSpPr>
          <p:cNvPr id="956" name="Google Shape;956;g2e2da6f17fc_1_82"/>
          <p:cNvSpPr/>
          <p:nvPr/>
        </p:nvSpPr>
        <p:spPr>
          <a:xfrm>
            <a:off x="3699875" y="2589375"/>
            <a:ext cx="5012400" cy="4089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0000"/>
              </a:solidFill>
              <a:latin typeface="Arial"/>
              <a:ea typeface="Arial"/>
              <a:cs typeface="Arial"/>
              <a:sym typeface="Arial"/>
            </a:endParaRPr>
          </a:p>
        </p:txBody>
      </p:sp>
      <p:sp>
        <p:nvSpPr>
          <p:cNvPr id="957" name="Google Shape;957;g2e2da6f17fc_1_82"/>
          <p:cNvSpPr/>
          <p:nvPr/>
        </p:nvSpPr>
        <p:spPr>
          <a:xfrm>
            <a:off x="4821900" y="3190725"/>
            <a:ext cx="2548200" cy="671100"/>
          </a:xfrm>
          <a:prstGeom prst="wedgeEllipseCallout">
            <a:avLst>
              <a:gd fmla="val -1029" name="adj1"/>
              <a:gd fmla="val -84361" name="adj2"/>
            </a:avLst>
          </a:prstGeom>
          <a:solidFill>
            <a:srgbClr val="E8E8E8"/>
          </a:solidFill>
          <a:ln cap="flat" cmpd="sng" w="9525">
            <a:solidFill>
              <a:srgbClr val="0E284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g2e2da6f17fc_1_82"/>
          <p:cNvSpPr txBox="1"/>
          <p:nvPr/>
        </p:nvSpPr>
        <p:spPr>
          <a:xfrm>
            <a:off x="5282400" y="3218475"/>
            <a:ext cx="1627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ja-JP" sz="2800" u="none" cap="none" strike="noStrike">
                <a:solidFill>
                  <a:srgbClr val="000000"/>
                </a:solidFill>
                <a:latin typeface="Arial"/>
                <a:ea typeface="Arial"/>
                <a:cs typeface="Arial"/>
                <a:sym typeface="Arial"/>
              </a:rPr>
              <a:t>線形探索</a:t>
            </a:r>
            <a:endParaRPr b="0" i="0" sz="2800" u="none" cap="none" strike="noStrike">
              <a:solidFill>
                <a:srgbClr val="000000"/>
              </a:solidFill>
              <a:latin typeface="Arial"/>
              <a:ea typeface="Arial"/>
              <a:cs typeface="Arial"/>
              <a:sym typeface="Arial"/>
            </a:endParaRPr>
          </a:p>
        </p:txBody>
      </p:sp>
      <p:sp>
        <p:nvSpPr>
          <p:cNvPr id="959" name="Google Shape;959;g2e2da6f17fc_1_82"/>
          <p:cNvSpPr txBox="1"/>
          <p:nvPr/>
        </p:nvSpPr>
        <p:spPr>
          <a:xfrm>
            <a:off x="1461875" y="4054275"/>
            <a:ext cx="94884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ja-JP" sz="2800" u="none" cap="none" strike="noStrike">
                <a:solidFill>
                  <a:srgbClr val="000000"/>
                </a:solidFill>
                <a:latin typeface="Arial"/>
                <a:ea typeface="Arial"/>
                <a:cs typeface="Arial"/>
                <a:sym typeface="Arial"/>
              </a:rPr>
              <a:t>N個のときに、最悪の場合</a:t>
            </a:r>
            <a:r>
              <a:rPr b="1" i="1" lang="ja-JP" sz="2800" u="none" cap="none" strike="noStrike">
                <a:solidFill>
                  <a:srgbClr val="000000"/>
                </a:solidFill>
              </a:rPr>
              <a:t>N</a:t>
            </a:r>
            <a:r>
              <a:rPr b="0" i="0" lang="ja-JP" sz="2800" u="none" cap="none" strike="noStrike">
                <a:solidFill>
                  <a:srgbClr val="000000"/>
                </a:solidFill>
                <a:latin typeface="Arial"/>
                <a:ea typeface="Arial"/>
                <a:cs typeface="Arial"/>
                <a:sym typeface="Arial"/>
              </a:rPr>
              <a:t>回の探索が必要になる</a:t>
            </a:r>
            <a:endParaRPr b="0" i="0" sz="2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ja-JP" sz="2800" u="none" cap="none" strike="noStrike">
                <a:solidFill>
                  <a:srgbClr val="000000"/>
                </a:solidFill>
                <a:latin typeface="Arial"/>
                <a:ea typeface="Arial"/>
                <a:cs typeface="Arial"/>
                <a:sym typeface="Arial"/>
              </a:rPr>
              <a:t>➤</a:t>
            </a:r>
            <a:r>
              <a:rPr b="0" i="1" lang="ja-JP" sz="2800" u="none" cap="none" strike="noStrike">
                <a:solidFill>
                  <a:srgbClr val="000000"/>
                </a:solidFill>
                <a:latin typeface="Arial"/>
                <a:ea typeface="Arial"/>
                <a:cs typeface="Arial"/>
                <a:sym typeface="Arial"/>
              </a:rPr>
              <a:t>O(N)</a:t>
            </a:r>
            <a:r>
              <a:rPr b="0" i="0" lang="ja-JP" sz="2800" u="none" cap="none" strike="noStrike">
                <a:solidFill>
                  <a:srgbClr val="000000"/>
                </a:solidFill>
                <a:latin typeface="Arial"/>
                <a:ea typeface="Arial"/>
                <a:cs typeface="Arial"/>
                <a:sym typeface="Arial"/>
              </a:rPr>
              <a:t>       (オーダーN)</a:t>
            </a:r>
            <a:endParaRPr b="0" i="0" sz="2800" u="none" cap="none" strike="noStrike">
              <a:solidFill>
                <a:srgbClr val="000000"/>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963" name="Shape 963"/>
        <p:cNvGrpSpPr/>
        <p:nvPr/>
      </p:nvGrpSpPr>
      <p:grpSpPr>
        <a:xfrm>
          <a:off x="0" y="0"/>
          <a:ext cx="0" cy="0"/>
          <a:chOff x="0" y="0"/>
          <a:chExt cx="0" cy="0"/>
        </a:xfrm>
      </p:grpSpPr>
      <p:sp>
        <p:nvSpPr>
          <p:cNvPr id="964" name="Google Shape;964;g2e2da6f17fc_1_70"/>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ja-JP"/>
              <a:t>‹#›</a:t>
            </a:fld>
            <a:endParaRPr/>
          </a:p>
        </p:txBody>
      </p:sp>
      <p:sp>
        <p:nvSpPr>
          <p:cNvPr id="965" name="Google Shape;965;g2e2da6f17fc_1_70"/>
          <p:cNvSpPr txBox="1"/>
          <p:nvPr/>
        </p:nvSpPr>
        <p:spPr>
          <a:xfrm>
            <a:off x="838200" y="365125"/>
            <a:ext cx="86100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ja-JP" sz="4400">
                <a:solidFill>
                  <a:srgbClr val="000000"/>
                </a:solidFill>
              </a:rPr>
              <a:t>例(1) 10を探したいとき</a:t>
            </a:r>
            <a:endParaRPr sz="4400">
              <a:solidFill>
                <a:srgbClr val="000000"/>
              </a:solidFill>
            </a:endParaRPr>
          </a:p>
        </p:txBody>
      </p:sp>
      <p:sp>
        <p:nvSpPr>
          <p:cNvPr id="966" name="Google Shape;966;g2e2da6f17fc_1_70"/>
          <p:cNvSpPr txBox="1"/>
          <p:nvPr/>
        </p:nvSpPr>
        <p:spPr>
          <a:xfrm>
            <a:off x="3589800" y="1856400"/>
            <a:ext cx="5012400" cy="8169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None/>
            </a:pPr>
            <a:r>
              <a:rPr lang="ja-JP" sz="3700">
                <a:solidFill>
                  <a:srgbClr val="000000"/>
                </a:solidFill>
              </a:rPr>
              <a:t>1 , 3 , 4 , 5, 10 , 11 , 13</a:t>
            </a:r>
            <a:endParaRPr sz="3700">
              <a:solidFill>
                <a:srgbClr val="000000"/>
              </a:solidFill>
            </a:endParaRPr>
          </a:p>
        </p:txBody>
      </p:sp>
      <p:sp>
        <p:nvSpPr>
          <p:cNvPr id="967" name="Google Shape;967;g2e2da6f17fc_1_70"/>
          <p:cNvSpPr/>
          <p:nvPr/>
        </p:nvSpPr>
        <p:spPr>
          <a:xfrm>
            <a:off x="3699875" y="2589375"/>
            <a:ext cx="5012400" cy="4089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0000"/>
              </a:solidFill>
              <a:latin typeface="Arial"/>
              <a:ea typeface="Arial"/>
              <a:cs typeface="Arial"/>
              <a:sym typeface="Arial"/>
            </a:endParaRPr>
          </a:p>
        </p:txBody>
      </p:sp>
      <p:sp>
        <p:nvSpPr>
          <p:cNvPr id="968" name="Google Shape;968;g2e2da6f17fc_1_70"/>
          <p:cNvSpPr/>
          <p:nvPr/>
        </p:nvSpPr>
        <p:spPr>
          <a:xfrm>
            <a:off x="4821900" y="3190725"/>
            <a:ext cx="2548200" cy="671100"/>
          </a:xfrm>
          <a:prstGeom prst="wedgeEllipseCallout">
            <a:avLst>
              <a:gd fmla="val -1029" name="adj1"/>
              <a:gd fmla="val -84361" name="adj2"/>
            </a:avLst>
          </a:prstGeom>
          <a:solidFill>
            <a:srgbClr val="E8E8E8"/>
          </a:solidFill>
          <a:ln cap="flat" cmpd="sng" w="9525">
            <a:solidFill>
              <a:srgbClr val="0E284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g2e2da6f17fc_1_70"/>
          <p:cNvSpPr txBox="1"/>
          <p:nvPr/>
        </p:nvSpPr>
        <p:spPr>
          <a:xfrm>
            <a:off x="5282400" y="3218475"/>
            <a:ext cx="1627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ja-JP" sz="2800" u="none" cap="none" strike="noStrike">
                <a:solidFill>
                  <a:srgbClr val="000000"/>
                </a:solidFill>
                <a:latin typeface="Arial"/>
                <a:ea typeface="Arial"/>
                <a:cs typeface="Arial"/>
                <a:sym typeface="Arial"/>
              </a:rPr>
              <a:t>線形探索</a:t>
            </a:r>
            <a:endParaRPr b="0" i="0" sz="2800" u="none" cap="none" strike="noStrike">
              <a:solidFill>
                <a:srgbClr val="000000"/>
              </a:solidFill>
              <a:latin typeface="Arial"/>
              <a:ea typeface="Arial"/>
              <a:cs typeface="Arial"/>
              <a:sym typeface="Arial"/>
            </a:endParaRPr>
          </a:p>
        </p:txBody>
      </p:sp>
      <p:sp>
        <p:nvSpPr>
          <p:cNvPr id="970" name="Google Shape;970;g2e2da6f17fc_1_70"/>
          <p:cNvSpPr txBox="1"/>
          <p:nvPr/>
        </p:nvSpPr>
        <p:spPr>
          <a:xfrm>
            <a:off x="1461875" y="4054275"/>
            <a:ext cx="94884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ja-JP" sz="2800" u="none" cap="none" strike="noStrike">
                <a:solidFill>
                  <a:srgbClr val="000000"/>
                </a:solidFill>
                <a:latin typeface="Arial"/>
                <a:ea typeface="Arial"/>
                <a:cs typeface="Arial"/>
                <a:sym typeface="Arial"/>
              </a:rPr>
              <a:t>N個のときに、最悪の場合</a:t>
            </a:r>
            <a:r>
              <a:rPr b="1" i="1" lang="ja-JP" sz="2800" u="none" cap="none" strike="noStrike">
                <a:solidFill>
                  <a:srgbClr val="000000"/>
                </a:solidFill>
              </a:rPr>
              <a:t>N</a:t>
            </a:r>
            <a:r>
              <a:rPr b="0" i="0" lang="ja-JP" sz="2800" u="none" cap="none" strike="noStrike">
                <a:solidFill>
                  <a:srgbClr val="000000"/>
                </a:solidFill>
                <a:latin typeface="Arial"/>
                <a:ea typeface="Arial"/>
                <a:cs typeface="Arial"/>
                <a:sym typeface="Arial"/>
              </a:rPr>
              <a:t>回の探索が必要になる</a:t>
            </a:r>
            <a:endParaRPr b="0" i="0" sz="2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ja-JP" sz="2800" u="none" cap="none" strike="noStrike">
                <a:solidFill>
                  <a:srgbClr val="000000"/>
                </a:solidFill>
                <a:latin typeface="Arial"/>
                <a:ea typeface="Arial"/>
                <a:cs typeface="Arial"/>
                <a:sym typeface="Arial"/>
              </a:rPr>
              <a:t>➤</a:t>
            </a:r>
            <a:r>
              <a:rPr b="0" i="1" lang="ja-JP" sz="2800" u="none" cap="none" strike="noStrike">
                <a:solidFill>
                  <a:srgbClr val="000000"/>
                </a:solidFill>
                <a:latin typeface="Arial"/>
                <a:ea typeface="Arial"/>
                <a:cs typeface="Arial"/>
                <a:sym typeface="Arial"/>
              </a:rPr>
              <a:t>O(N)</a:t>
            </a:r>
            <a:r>
              <a:rPr b="0" i="0" lang="ja-JP" sz="2800" u="none" cap="none" strike="noStrike">
                <a:solidFill>
                  <a:srgbClr val="000000"/>
                </a:solidFill>
                <a:latin typeface="Arial"/>
                <a:ea typeface="Arial"/>
                <a:cs typeface="Arial"/>
                <a:sym typeface="Arial"/>
              </a:rPr>
              <a:t>       (オーダーN)</a:t>
            </a:r>
            <a:endParaRPr b="0" i="0" sz="2800" u="none" cap="none" strike="noStrike">
              <a:solidFill>
                <a:srgbClr val="000000"/>
              </a:solidFill>
              <a:latin typeface="Arial"/>
              <a:ea typeface="Arial"/>
              <a:cs typeface="Arial"/>
              <a:sym typeface="Arial"/>
            </a:endParaRPr>
          </a:p>
        </p:txBody>
      </p:sp>
      <p:sp>
        <p:nvSpPr>
          <p:cNvPr id="971" name="Google Shape;971;g2e2da6f17fc_1_70"/>
          <p:cNvSpPr/>
          <p:nvPr/>
        </p:nvSpPr>
        <p:spPr>
          <a:xfrm>
            <a:off x="1866575" y="5251375"/>
            <a:ext cx="8048400" cy="1258800"/>
          </a:xfrm>
          <a:prstGeom prst="roundRect">
            <a:avLst>
              <a:gd fmla="val 16667" name="adj"/>
            </a:avLst>
          </a:prstGeom>
          <a:solidFill>
            <a:srgbClr val="B6D7A8"/>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g2e2da6f17fc_1_70"/>
          <p:cNvSpPr txBox="1"/>
          <p:nvPr/>
        </p:nvSpPr>
        <p:spPr>
          <a:xfrm>
            <a:off x="2260625" y="5357425"/>
            <a:ext cx="78909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ja-JP" sz="2800" u="none" cap="none" strike="noStrike">
                <a:solidFill>
                  <a:srgbClr val="000000"/>
                </a:solidFill>
                <a:latin typeface="Arial"/>
                <a:ea typeface="Arial"/>
                <a:cs typeface="Arial"/>
                <a:sym typeface="Arial"/>
              </a:rPr>
              <a:t>もし入力（数字）が</a:t>
            </a:r>
            <a:r>
              <a:rPr b="1" i="0" lang="ja-JP" sz="2800" u="none" cap="none" strike="noStrike">
                <a:solidFill>
                  <a:srgbClr val="000000"/>
                </a:solidFill>
                <a:latin typeface="Arial"/>
                <a:ea typeface="Arial"/>
                <a:cs typeface="Arial"/>
                <a:sym typeface="Arial"/>
              </a:rPr>
              <a:t>10倍</a:t>
            </a:r>
            <a:r>
              <a:rPr b="0" i="0" lang="ja-JP" sz="2800" u="none" cap="none" strike="noStrike">
                <a:solidFill>
                  <a:srgbClr val="000000"/>
                </a:solidFill>
                <a:latin typeface="Arial"/>
                <a:ea typeface="Arial"/>
                <a:cs typeface="Arial"/>
                <a:sym typeface="Arial"/>
              </a:rPr>
              <a:t>、</a:t>
            </a:r>
            <a:r>
              <a:rPr b="1" i="0" lang="ja-JP" sz="2800" u="none" cap="none" strike="noStrike">
                <a:solidFill>
                  <a:srgbClr val="000000"/>
                </a:solidFill>
                <a:latin typeface="Arial"/>
                <a:ea typeface="Arial"/>
                <a:cs typeface="Arial"/>
                <a:sym typeface="Arial"/>
              </a:rPr>
              <a:t>100倍...</a:t>
            </a:r>
            <a:r>
              <a:rPr b="0" i="0" lang="ja-JP" sz="2800" u="none" cap="none" strike="noStrike">
                <a:solidFill>
                  <a:srgbClr val="000000"/>
                </a:solidFill>
                <a:latin typeface="Arial"/>
                <a:ea typeface="Arial"/>
                <a:cs typeface="Arial"/>
                <a:sym typeface="Arial"/>
              </a:rPr>
              <a:t>になると、</a:t>
            </a:r>
            <a:endParaRPr b="0" i="0" sz="2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ja-JP" sz="2800" u="none" cap="none" strike="noStrike">
                <a:solidFill>
                  <a:srgbClr val="000000"/>
                </a:solidFill>
                <a:latin typeface="Arial"/>
                <a:ea typeface="Arial"/>
                <a:cs typeface="Arial"/>
                <a:sym typeface="Arial"/>
              </a:rPr>
              <a:t>探索回数も</a:t>
            </a:r>
            <a:r>
              <a:rPr b="1" i="0" lang="ja-JP" sz="2800" u="none" cap="none" strike="noStrike">
                <a:solidFill>
                  <a:srgbClr val="000000"/>
                </a:solidFill>
                <a:latin typeface="Arial"/>
                <a:ea typeface="Arial"/>
                <a:cs typeface="Arial"/>
                <a:sym typeface="Arial"/>
              </a:rPr>
              <a:t>10倍</a:t>
            </a:r>
            <a:r>
              <a:rPr b="0" i="0" lang="ja-JP" sz="2800" u="none" cap="none" strike="noStrike">
                <a:solidFill>
                  <a:srgbClr val="000000"/>
                </a:solidFill>
                <a:latin typeface="Arial"/>
                <a:ea typeface="Arial"/>
                <a:cs typeface="Arial"/>
                <a:sym typeface="Arial"/>
              </a:rPr>
              <a:t>、</a:t>
            </a:r>
            <a:r>
              <a:rPr b="1" i="0" lang="ja-JP" sz="2800" u="none" cap="none" strike="noStrike">
                <a:solidFill>
                  <a:srgbClr val="000000"/>
                </a:solidFill>
                <a:latin typeface="Arial"/>
                <a:ea typeface="Arial"/>
                <a:cs typeface="Arial"/>
                <a:sym typeface="Arial"/>
              </a:rPr>
              <a:t>100倍...</a:t>
            </a:r>
            <a:r>
              <a:rPr b="0" i="0" lang="ja-JP" sz="2800" u="none" cap="none" strike="noStrike">
                <a:solidFill>
                  <a:srgbClr val="000000"/>
                </a:solidFill>
                <a:latin typeface="Arial"/>
                <a:ea typeface="Arial"/>
                <a:cs typeface="Arial"/>
                <a:sym typeface="Arial"/>
              </a:rPr>
              <a:t>になる!!</a:t>
            </a:r>
            <a:endParaRPr b="0" i="0" sz="2800" u="none" cap="none" strike="noStrike">
              <a:solidFill>
                <a:srgbClr val="000000"/>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976" name="Shape 976"/>
        <p:cNvGrpSpPr/>
        <p:nvPr/>
      </p:nvGrpSpPr>
      <p:grpSpPr>
        <a:xfrm>
          <a:off x="0" y="0"/>
          <a:ext cx="0" cy="0"/>
          <a:chOff x="0" y="0"/>
          <a:chExt cx="0" cy="0"/>
        </a:xfrm>
      </p:grpSpPr>
      <p:sp>
        <p:nvSpPr>
          <p:cNvPr id="977" name="Google Shape;977;g2e2da6f17fc_1_15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lnSpc>
                <a:spcPct val="100000"/>
              </a:lnSpc>
              <a:spcBef>
                <a:spcPts val="0"/>
              </a:spcBef>
              <a:spcAft>
                <a:spcPts val="0"/>
              </a:spcAft>
              <a:buNone/>
            </a:pPr>
            <a:r>
              <a:rPr b="1" lang="ja-JP" sz="4200"/>
              <a:t>なぜ早いか（計算量的に）</a:t>
            </a:r>
            <a:endParaRPr b="1" i="1" sz="5300"/>
          </a:p>
        </p:txBody>
      </p:sp>
      <p:sp>
        <p:nvSpPr>
          <p:cNvPr id="978" name="Google Shape;978;g2e2da6f17fc_1_154"/>
          <p:cNvSpPr txBox="1"/>
          <p:nvPr>
            <p:ph idx="1" type="body"/>
          </p:nvPr>
        </p:nvSpPr>
        <p:spPr>
          <a:xfrm>
            <a:off x="1680900" y="4746475"/>
            <a:ext cx="9222300" cy="19749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ja-JP"/>
              <a:t>1</a:t>
            </a:r>
            <a:r>
              <a:rPr i="1" lang="ja-JP"/>
              <a:t>つの</a:t>
            </a:r>
            <a:r>
              <a:rPr lang="ja-JP"/>
              <a:t>ノードにつき、</a:t>
            </a:r>
            <a:r>
              <a:rPr b="1" i="1" lang="ja-JP"/>
              <a:t>最大m</a:t>
            </a:r>
            <a:r>
              <a:rPr b="1" lang="ja-JP"/>
              <a:t>個</a:t>
            </a:r>
            <a:r>
              <a:rPr lang="ja-JP"/>
              <a:t>の</a:t>
            </a:r>
            <a:r>
              <a:rPr b="1" lang="ja-JP"/>
              <a:t>値</a:t>
            </a:r>
            <a:r>
              <a:rPr lang="ja-JP"/>
              <a:t>を持つことができ、</a:t>
            </a:r>
            <a:endParaRPr/>
          </a:p>
          <a:p>
            <a:pPr indent="0" lvl="0" marL="0" rtl="0" algn="l">
              <a:spcBef>
                <a:spcPts val="1600"/>
              </a:spcBef>
              <a:spcAft>
                <a:spcPts val="1600"/>
              </a:spcAft>
              <a:buNone/>
            </a:pPr>
            <a:r>
              <a:rPr lang="ja-JP"/>
              <a:t>それぞれのノードは</a:t>
            </a:r>
            <a:r>
              <a:rPr b="1" lang="ja-JP"/>
              <a:t>最大</a:t>
            </a:r>
            <a:r>
              <a:rPr b="1" i="1" lang="ja-JP"/>
              <a:t>m</a:t>
            </a:r>
            <a:r>
              <a:rPr b="1" lang="ja-JP"/>
              <a:t>個</a:t>
            </a:r>
            <a:r>
              <a:rPr lang="ja-JP"/>
              <a:t>まで</a:t>
            </a:r>
            <a:r>
              <a:rPr b="1" lang="ja-JP"/>
              <a:t>子ノード</a:t>
            </a:r>
            <a:r>
              <a:rPr lang="ja-JP"/>
              <a:t>を持つことができる。</a:t>
            </a:r>
            <a:endParaRPr/>
          </a:p>
        </p:txBody>
      </p:sp>
      <p:sp>
        <p:nvSpPr>
          <p:cNvPr id="979" name="Google Shape;979;g2e2da6f17fc_1_154"/>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ja-JP"/>
              <a:t>‹#›</a:t>
            </a:fld>
            <a:endParaRPr/>
          </a:p>
        </p:txBody>
      </p:sp>
      <p:pic>
        <p:nvPicPr>
          <p:cNvPr id="980" name="Google Shape;980;g2e2da6f17fc_1_154"/>
          <p:cNvPicPr preferRelativeResize="0"/>
          <p:nvPr/>
        </p:nvPicPr>
        <p:blipFill>
          <a:blip r:embed="rId3">
            <a:alphaModFix/>
          </a:blip>
          <a:stretch>
            <a:fillRect/>
          </a:stretch>
        </p:blipFill>
        <p:spPr>
          <a:xfrm>
            <a:off x="2359075" y="1769417"/>
            <a:ext cx="7473850" cy="2810789"/>
          </a:xfrm>
          <a:prstGeom prst="rect">
            <a:avLst/>
          </a:prstGeom>
          <a:noFill/>
          <a:ln>
            <a:noFill/>
          </a:ln>
        </p:spPr>
      </p:pic>
      <p:cxnSp>
        <p:nvCxnSpPr>
          <p:cNvPr id="981" name="Google Shape;981;g2e2da6f17fc_1_154"/>
          <p:cNvCxnSpPr/>
          <p:nvPr/>
        </p:nvCxnSpPr>
        <p:spPr>
          <a:xfrm>
            <a:off x="6051175" y="2342025"/>
            <a:ext cx="1434300" cy="605100"/>
          </a:xfrm>
          <a:prstGeom prst="straightConnector1">
            <a:avLst/>
          </a:prstGeom>
          <a:noFill/>
          <a:ln cap="flat" cmpd="sng" w="114300">
            <a:solidFill>
              <a:srgbClr val="FF0000"/>
            </a:solidFill>
            <a:prstDash val="solid"/>
            <a:round/>
            <a:headEnd len="med" w="med" type="none"/>
            <a:tailEnd len="med" w="med" type="none"/>
          </a:ln>
        </p:spPr>
      </p:cxnSp>
      <p:cxnSp>
        <p:nvCxnSpPr>
          <p:cNvPr id="982" name="Google Shape;982;g2e2da6f17fc_1_154"/>
          <p:cNvCxnSpPr/>
          <p:nvPr/>
        </p:nvCxnSpPr>
        <p:spPr>
          <a:xfrm flipH="1">
            <a:off x="7015000" y="3204875"/>
            <a:ext cx="616200" cy="493200"/>
          </a:xfrm>
          <a:prstGeom prst="straightConnector1">
            <a:avLst/>
          </a:prstGeom>
          <a:noFill/>
          <a:ln cap="flat" cmpd="sng" w="114300">
            <a:solidFill>
              <a:srgbClr val="FF0000"/>
            </a:solidFill>
            <a:prstDash val="solid"/>
            <a:round/>
            <a:headEnd len="med" w="med" type="none"/>
            <a:tailEnd len="med" w="med" type="none"/>
          </a:ln>
        </p:spPr>
      </p:cxnSp>
      <p:sp>
        <p:nvSpPr>
          <p:cNvPr id="983" name="Google Shape;983;g2e2da6f17fc_1_154"/>
          <p:cNvSpPr txBox="1"/>
          <p:nvPr/>
        </p:nvSpPr>
        <p:spPr>
          <a:xfrm>
            <a:off x="6723525" y="3698075"/>
            <a:ext cx="363300" cy="257700"/>
          </a:xfrm>
          <a:prstGeom prst="rect">
            <a:avLst/>
          </a:prstGeom>
          <a:noFill/>
          <a:ln cap="flat" cmpd="sng" w="762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rgbClr val="FF0000"/>
              </a:solidFill>
            </a:endParaRPr>
          </a:p>
        </p:txBody>
      </p:sp>
      <p:sp>
        <p:nvSpPr>
          <p:cNvPr id="984" name="Google Shape;984;g2e2da6f17fc_1_154"/>
          <p:cNvSpPr txBox="1"/>
          <p:nvPr/>
        </p:nvSpPr>
        <p:spPr>
          <a:xfrm>
            <a:off x="6898350" y="1329025"/>
            <a:ext cx="3000000" cy="51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1600"/>
              </a:spcAft>
              <a:buNone/>
            </a:pPr>
            <a:r>
              <a:rPr lang="ja-JP" sz="2400">
                <a:solidFill>
                  <a:schemeClr val="dk2"/>
                </a:solidFill>
                <a:latin typeface="Calibri"/>
                <a:ea typeface="Calibri"/>
                <a:cs typeface="Calibri"/>
                <a:sym typeface="Calibri"/>
              </a:rPr>
              <a:t>（図は</a:t>
            </a:r>
            <a:r>
              <a:rPr i="1" lang="ja-JP" sz="2400">
                <a:solidFill>
                  <a:schemeClr val="dk2"/>
                </a:solidFill>
                <a:latin typeface="Calibri"/>
                <a:ea typeface="Calibri"/>
                <a:cs typeface="Calibri"/>
                <a:sym typeface="Calibri"/>
              </a:rPr>
              <a:t> m=3</a:t>
            </a:r>
            <a:r>
              <a:rPr lang="ja-JP" sz="2400">
                <a:solidFill>
                  <a:schemeClr val="dk2"/>
                </a:solidFill>
                <a:latin typeface="Calibri"/>
                <a:ea typeface="Calibri"/>
                <a:cs typeface="Calibri"/>
                <a:sym typeface="Calibri"/>
              </a:rPr>
              <a:t>の場合）</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104" name="Shape 104"/>
        <p:cNvGrpSpPr/>
        <p:nvPr/>
      </p:nvGrpSpPr>
      <p:grpSpPr>
        <a:xfrm>
          <a:off x="0" y="0"/>
          <a:ext cx="0" cy="0"/>
          <a:chOff x="0" y="0"/>
          <a:chExt cx="0" cy="0"/>
        </a:xfrm>
      </p:grpSpPr>
      <p:sp>
        <p:nvSpPr>
          <p:cNvPr id="105" name="Google Shape;105;g2e2d17292f4_0_170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ja-JP"/>
              <a:t>indexってなに？</a:t>
            </a:r>
            <a:endParaRPr/>
          </a:p>
        </p:txBody>
      </p:sp>
      <p:sp>
        <p:nvSpPr>
          <p:cNvPr id="106" name="Google Shape;106;g2e2d17292f4_0_1701"/>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lnSpcReduction="10000"/>
          </a:bodyPr>
          <a:lstStyle/>
          <a:p>
            <a:pPr indent="0" lvl="0" marL="0" rtl="0" algn="ctr">
              <a:lnSpc>
                <a:spcPct val="100000"/>
              </a:lnSpc>
              <a:spcBef>
                <a:spcPts val="0"/>
              </a:spcBef>
              <a:spcAft>
                <a:spcPts val="0"/>
              </a:spcAft>
              <a:buClr>
                <a:schemeClr val="dk1"/>
              </a:buClr>
              <a:buSzPts val="1100"/>
              <a:buFont typeface="Arial"/>
              <a:buNone/>
            </a:pPr>
            <a:r>
              <a:t/>
            </a:r>
            <a:endParaRPr sz="3500"/>
          </a:p>
          <a:p>
            <a:pPr indent="0" lvl="0" marL="0" rtl="0" algn="ctr">
              <a:lnSpc>
                <a:spcPct val="100000"/>
              </a:lnSpc>
              <a:spcBef>
                <a:spcPts val="1600"/>
              </a:spcBef>
              <a:spcAft>
                <a:spcPts val="0"/>
              </a:spcAft>
              <a:buClr>
                <a:schemeClr val="dk1"/>
              </a:buClr>
              <a:buSzPts val="1100"/>
              <a:buFont typeface="Arial"/>
              <a:buNone/>
            </a:pPr>
            <a:r>
              <a:t/>
            </a:r>
            <a:endParaRPr sz="3500"/>
          </a:p>
          <a:p>
            <a:pPr indent="0" lvl="0" marL="0" rtl="0" algn="ctr">
              <a:lnSpc>
                <a:spcPct val="100000"/>
              </a:lnSpc>
              <a:spcBef>
                <a:spcPts val="1600"/>
              </a:spcBef>
              <a:spcAft>
                <a:spcPts val="0"/>
              </a:spcAft>
              <a:buClr>
                <a:schemeClr val="dk1"/>
              </a:buClr>
              <a:buSzPts val="1100"/>
              <a:buFont typeface="Arial"/>
              <a:buNone/>
            </a:pPr>
            <a:r>
              <a:rPr b="1" lang="ja-JP" sz="3500">
                <a:solidFill>
                  <a:schemeClr val="dk1"/>
                </a:solidFill>
              </a:rPr>
              <a:t>データや情報を素早く検索・参照できるようにするための仕組みのこと</a:t>
            </a:r>
            <a:endParaRPr b="1" sz="3500">
              <a:solidFill>
                <a:schemeClr val="dk1"/>
              </a:solidFill>
            </a:endParaRPr>
          </a:p>
          <a:p>
            <a:pPr indent="0" lvl="0" marL="0" rtl="0" algn="ctr">
              <a:lnSpc>
                <a:spcPct val="100000"/>
              </a:lnSpc>
              <a:spcBef>
                <a:spcPts val="1600"/>
              </a:spcBef>
              <a:spcAft>
                <a:spcPts val="0"/>
              </a:spcAft>
              <a:buClr>
                <a:schemeClr val="dk1"/>
              </a:buClr>
              <a:buSzPts val="1100"/>
              <a:buFont typeface="Arial"/>
              <a:buNone/>
            </a:pPr>
            <a:r>
              <a:t/>
            </a:r>
            <a:endParaRPr sz="3500"/>
          </a:p>
          <a:p>
            <a:pPr indent="0" lvl="0" marL="0" rtl="0" algn="ctr">
              <a:lnSpc>
                <a:spcPct val="100000"/>
              </a:lnSpc>
              <a:spcBef>
                <a:spcPts val="1600"/>
              </a:spcBef>
              <a:spcAft>
                <a:spcPts val="1600"/>
              </a:spcAft>
              <a:buClr>
                <a:schemeClr val="dk1"/>
              </a:buClr>
              <a:buSzPts val="1100"/>
              <a:buFont typeface="Arial"/>
              <a:buNone/>
            </a:pPr>
            <a:r>
              <a:t/>
            </a:r>
            <a:endParaRPr sz="6300"/>
          </a:p>
        </p:txBody>
      </p:sp>
      <p:sp>
        <p:nvSpPr>
          <p:cNvPr id="107" name="Google Shape;107;g2e2d17292f4_0_1701"/>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sp>
        <p:nvSpPr>
          <p:cNvPr id="108" name="Google Shape;108;g2e2d17292f4_0_1701"/>
          <p:cNvSpPr txBox="1"/>
          <p:nvPr/>
        </p:nvSpPr>
        <p:spPr>
          <a:xfrm>
            <a:off x="4173125" y="4731550"/>
            <a:ext cx="4085100" cy="168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ja-JP" sz="6900">
                <a:solidFill>
                  <a:schemeClr val="dk1"/>
                </a:solidFill>
              </a:rPr>
              <a:t>索引</a:t>
            </a:r>
            <a:endParaRPr b="1" sz="6900">
              <a:solidFill>
                <a:schemeClr val="dk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988" name="Shape 988"/>
        <p:cNvGrpSpPr/>
        <p:nvPr/>
      </p:nvGrpSpPr>
      <p:grpSpPr>
        <a:xfrm>
          <a:off x="0" y="0"/>
          <a:ext cx="0" cy="0"/>
          <a:chOff x="0" y="0"/>
          <a:chExt cx="0" cy="0"/>
        </a:xfrm>
      </p:grpSpPr>
      <p:sp>
        <p:nvSpPr>
          <p:cNvPr id="989" name="Google Shape;989;g2e2da6f17fc_1_17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lnSpc>
                <a:spcPct val="100000"/>
              </a:lnSpc>
              <a:spcBef>
                <a:spcPts val="0"/>
              </a:spcBef>
              <a:spcAft>
                <a:spcPts val="0"/>
              </a:spcAft>
              <a:buNone/>
            </a:pPr>
            <a:r>
              <a:rPr b="1" lang="ja-JP" sz="4200"/>
              <a:t>なぜ早いか（計算量的に）</a:t>
            </a:r>
            <a:endParaRPr b="1" i="1" sz="5300"/>
          </a:p>
        </p:txBody>
      </p:sp>
      <p:sp>
        <p:nvSpPr>
          <p:cNvPr id="990" name="Google Shape;990;g2e2da6f17fc_1_176"/>
          <p:cNvSpPr txBox="1"/>
          <p:nvPr>
            <p:ph idx="1" type="body"/>
          </p:nvPr>
        </p:nvSpPr>
        <p:spPr>
          <a:xfrm>
            <a:off x="1680900" y="4746475"/>
            <a:ext cx="9222300" cy="19749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ja-JP"/>
              <a:t>縦の探索...                </a:t>
            </a:r>
            <a:r>
              <a:rPr lang="ja-JP"/>
              <a:t>=</a:t>
            </a:r>
            <a:r>
              <a:rPr lang="ja-JP"/>
              <a:t> 1      ➤     </a:t>
            </a:r>
            <a:r>
              <a:rPr lang="ja-JP"/>
              <a:t> 𝑡1 = 𝑙𝑜𝑔ₘ𝑁 = 𝑙𝑜𝑔₂ 𝑁 /𝑙𝑜𝑔₂ 𝑚</a:t>
            </a:r>
            <a:endParaRPr/>
          </a:p>
          <a:p>
            <a:pPr indent="0" lvl="0" marL="0" rtl="0" algn="l">
              <a:spcBef>
                <a:spcPts val="1600"/>
              </a:spcBef>
              <a:spcAft>
                <a:spcPts val="0"/>
              </a:spcAft>
              <a:buNone/>
            </a:pPr>
            <a:r>
              <a:rPr lang="ja-JP"/>
              <a:t>横の探索...                                      𝑡2 = 𝑙𝑜𝑔₂𝑚</a:t>
            </a:r>
            <a:endParaRPr/>
          </a:p>
          <a:p>
            <a:pPr indent="0" lvl="0" marL="0" rtl="0" algn="l">
              <a:spcBef>
                <a:spcPts val="1600"/>
              </a:spcBef>
              <a:spcAft>
                <a:spcPts val="1600"/>
              </a:spcAft>
              <a:buNone/>
            </a:pPr>
            <a:r>
              <a:rPr lang="ja-JP"/>
              <a:t>全体の探索... 　　𝑡1×𝑡2 =( 𝑙𝑜𝑔₂ 𝑁 ・𝑙𝑜𝑔₂𝑚 )/𝑙𝑜𝑔₂ 𝑚 =</a:t>
            </a:r>
            <a:r>
              <a:rPr b="1" lang="ja-JP"/>
              <a:t> 𝑙𝑜𝑔₂ 𝑁</a:t>
            </a:r>
            <a:endParaRPr b="1"/>
          </a:p>
        </p:txBody>
      </p:sp>
      <p:sp>
        <p:nvSpPr>
          <p:cNvPr id="991" name="Google Shape;991;g2e2da6f17fc_1_176"/>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ja-JP"/>
              <a:t>‹#›</a:t>
            </a:fld>
            <a:endParaRPr/>
          </a:p>
        </p:txBody>
      </p:sp>
      <p:pic>
        <p:nvPicPr>
          <p:cNvPr id="992" name="Google Shape;992;g2e2da6f17fc_1_176"/>
          <p:cNvPicPr preferRelativeResize="0"/>
          <p:nvPr/>
        </p:nvPicPr>
        <p:blipFill>
          <a:blip r:embed="rId3">
            <a:alphaModFix/>
          </a:blip>
          <a:stretch>
            <a:fillRect/>
          </a:stretch>
        </p:blipFill>
        <p:spPr>
          <a:xfrm>
            <a:off x="2359075" y="1769417"/>
            <a:ext cx="7473850" cy="2810789"/>
          </a:xfrm>
          <a:prstGeom prst="rect">
            <a:avLst/>
          </a:prstGeom>
          <a:noFill/>
          <a:ln>
            <a:noFill/>
          </a:ln>
        </p:spPr>
      </p:pic>
      <p:cxnSp>
        <p:nvCxnSpPr>
          <p:cNvPr id="993" name="Google Shape;993;g2e2da6f17fc_1_176"/>
          <p:cNvCxnSpPr/>
          <p:nvPr/>
        </p:nvCxnSpPr>
        <p:spPr>
          <a:xfrm>
            <a:off x="6051175" y="2342025"/>
            <a:ext cx="1434300" cy="605100"/>
          </a:xfrm>
          <a:prstGeom prst="straightConnector1">
            <a:avLst/>
          </a:prstGeom>
          <a:noFill/>
          <a:ln cap="flat" cmpd="sng" w="114300">
            <a:solidFill>
              <a:srgbClr val="FF0000"/>
            </a:solidFill>
            <a:prstDash val="solid"/>
            <a:round/>
            <a:headEnd len="med" w="med" type="none"/>
            <a:tailEnd len="med" w="med" type="none"/>
          </a:ln>
        </p:spPr>
      </p:cxnSp>
      <p:cxnSp>
        <p:nvCxnSpPr>
          <p:cNvPr id="994" name="Google Shape;994;g2e2da6f17fc_1_176"/>
          <p:cNvCxnSpPr/>
          <p:nvPr/>
        </p:nvCxnSpPr>
        <p:spPr>
          <a:xfrm flipH="1">
            <a:off x="7015000" y="3204875"/>
            <a:ext cx="616200" cy="493200"/>
          </a:xfrm>
          <a:prstGeom prst="straightConnector1">
            <a:avLst/>
          </a:prstGeom>
          <a:noFill/>
          <a:ln cap="flat" cmpd="sng" w="114300">
            <a:solidFill>
              <a:srgbClr val="FF0000"/>
            </a:solidFill>
            <a:prstDash val="solid"/>
            <a:round/>
            <a:headEnd len="med" w="med" type="none"/>
            <a:tailEnd len="med" w="med" type="none"/>
          </a:ln>
        </p:spPr>
      </p:cxnSp>
      <p:sp>
        <p:nvSpPr>
          <p:cNvPr id="995" name="Google Shape;995;g2e2da6f17fc_1_176"/>
          <p:cNvSpPr txBox="1"/>
          <p:nvPr/>
        </p:nvSpPr>
        <p:spPr>
          <a:xfrm>
            <a:off x="6723525" y="3698075"/>
            <a:ext cx="363300" cy="257700"/>
          </a:xfrm>
          <a:prstGeom prst="rect">
            <a:avLst/>
          </a:prstGeom>
          <a:noFill/>
          <a:ln cap="flat" cmpd="sng" w="762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rgbClr val="FF0000"/>
              </a:solidFill>
            </a:endParaRPr>
          </a:p>
        </p:txBody>
      </p:sp>
      <p:sp>
        <p:nvSpPr>
          <p:cNvPr id="996" name="Google Shape;996;g2e2da6f17fc_1_176"/>
          <p:cNvSpPr txBox="1"/>
          <p:nvPr/>
        </p:nvSpPr>
        <p:spPr>
          <a:xfrm>
            <a:off x="6898350" y="1329025"/>
            <a:ext cx="3000000" cy="51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1600"/>
              </a:spcAft>
              <a:buNone/>
            </a:pPr>
            <a:r>
              <a:rPr lang="ja-JP" sz="2400">
                <a:solidFill>
                  <a:schemeClr val="dk2"/>
                </a:solidFill>
                <a:latin typeface="Calibri"/>
                <a:ea typeface="Calibri"/>
                <a:cs typeface="Calibri"/>
                <a:sym typeface="Calibri"/>
              </a:rPr>
              <a:t>（図は</a:t>
            </a:r>
            <a:r>
              <a:rPr i="1" lang="ja-JP" sz="2400">
                <a:solidFill>
                  <a:schemeClr val="dk2"/>
                </a:solidFill>
                <a:latin typeface="Calibri"/>
                <a:ea typeface="Calibri"/>
                <a:cs typeface="Calibri"/>
                <a:sym typeface="Calibri"/>
              </a:rPr>
              <a:t> m=3</a:t>
            </a:r>
            <a:r>
              <a:rPr lang="ja-JP" sz="2400">
                <a:solidFill>
                  <a:schemeClr val="dk2"/>
                </a:solidFill>
                <a:latin typeface="Calibri"/>
                <a:ea typeface="Calibri"/>
                <a:cs typeface="Calibri"/>
                <a:sym typeface="Calibri"/>
              </a:rPr>
              <a:t>の場合）</a:t>
            </a:r>
            <a:endParaRPr/>
          </a:p>
        </p:txBody>
      </p:sp>
      <p:sp>
        <p:nvSpPr>
          <p:cNvPr id="997" name="Google Shape;997;g2e2da6f17fc_1_176"/>
          <p:cNvSpPr txBox="1"/>
          <p:nvPr/>
        </p:nvSpPr>
        <p:spPr>
          <a:xfrm>
            <a:off x="3824900" y="4910600"/>
            <a:ext cx="3000000" cy="51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1600"/>
              </a:spcAft>
              <a:buNone/>
            </a:pPr>
            <a:r>
              <a:rPr i="1" lang="ja-JP" sz="2400">
                <a:solidFill>
                  <a:schemeClr val="dk2"/>
                </a:solidFill>
                <a:latin typeface="Calibri"/>
                <a:ea typeface="Calibri"/>
                <a:cs typeface="Calibri"/>
                <a:sym typeface="Calibri"/>
              </a:rPr>
              <a:t>m</a:t>
            </a:r>
            <a:endParaRPr i="1"/>
          </a:p>
        </p:txBody>
      </p:sp>
      <p:sp>
        <p:nvSpPr>
          <p:cNvPr id="998" name="Google Shape;998;g2e2da6f17fc_1_176"/>
          <p:cNvSpPr txBox="1"/>
          <p:nvPr/>
        </p:nvSpPr>
        <p:spPr>
          <a:xfrm>
            <a:off x="3697400" y="4658800"/>
            <a:ext cx="9864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1600"/>
              </a:spcAft>
              <a:buNone/>
            </a:pPr>
            <a:r>
              <a:rPr lang="ja-JP" sz="4000">
                <a:solidFill>
                  <a:schemeClr val="dk2"/>
                </a:solidFill>
                <a:latin typeface="Calibri"/>
                <a:ea typeface="Calibri"/>
                <a:cs typeface="Calibri"/>
                <a:sym typeface="Calibri"/>
              </a:rPr>
              <a:t>ー</a:t>
            </a:r>
            <a:endParaRPr sz="3000"/>
          </a:p>
        </p:txBody>
      </p:sp>
      <p:sp>
        <p:nvSpPr>
          <p:cNvPr id="999" name="Google Shape;999;g2e2da6f17fc_1_176"/>
          <p:cNvSpPr txBox="1"/>
          <p:nvPr/>
        </p:nvSpPr>
        <p:spPr>
          <a:xfrm>
            <a:off x="4085150" y="4911200"/>
            <a:ext cx="363300" cy="406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1600"/>
              </a:spcAft>
              <a:buNone/>
            </a:pPr>
            <a:r>
              <a:rPr lang="ja-JP" sz="1600">
                <a:solidFill>
                  <a:schemeClr val="dk2"/>
                </a:solidFill>
                <a:latin typeface="Calibri"/>
                <a:ea typeface="Calibri"/>
                <a:cs typeface="Calibri"/>
                <a:sym typeface="Calibri"/>
              </a:rPr>
              <a:t>𝑡</a:t>
            </a:r>
            <a:endParaRPr sz="600"/>
          </a:p>
        </p:txBody>
      </p:sp>
      <p:sp>
        <p:nvSpPr>
          <p:cNvPr id="1000" name="Google Shape;1000;g2e2da6f17fc_1_176"/>
          <p:cNvSpPr txBox="1"/>
          <p:nvPr/>
        </p:nvSpPr>
        <p:spPr>
          <a:xfrm>
            <a:off x="3830900" y="4582600"/>
            <a:ext cx="470700" cy="51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1600"/>
              </a:spcAft>
              <a:buNone/>
            </a:pPr>
            <a:r>
              <a:rPr i="1" lang="ja-JP" sz="2400">
                <a:solidFill>
                  <a:schemeClr val="dk2"/>
                </a:solidFill>
                <a:latin typeface="Calibri"/>
                <a:ea typeface="Calibri"/>
                <a:cs typeface="Calibri"/>
                <a:sym typeface="Calibri"/>
              </a:rPr>
              <a:t>N</a:t>
            </a:r>
            <a:endParaRPr i="1"/>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1004" name="Shape 1004"/>
        <p:cNvGrpSpPr/>
        <p:nvPr/>
      </p:nvGrpSpPr>
      <p:grpSpPr>
        <a:xfrm>
          <a:off x="0" y="0"/>
          <a:ext cx="0" cy="0"/>
          <a:chOff x="0" y="0"/>
          <a:chExt cx="0" cy="0"/>
        </a:xfrm>
      </p:grpSpPr>
      <p:sp>
        <p:nvSpPr>
          <p:cNvPr id="1005" name="Google Shape;1005;g2e2da6f17fc_1_19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1006" name="Google Shape;1006;g2e2da6f17fc_1_196"/>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1600"/>
              </a:spcAft>
              <a:buNone/>
            </a:pPr>
            <a:r>
              <a:t/>
            </a:r>
            <a:endParaRPr/>
          </a:p>
        </p:txBody>
      </p:sp>
      <p:pic>
        <p:nvPicPr>
          <p:cNvPr id="1007" name="Google Shape;1007;g2e2da6f17fc_1_196"/>
          <p:cNvPicPr preferRelativeResize="0"/>
          <p:nvPr/>
        </p:nvPicPr>
        <p:blipFill rotWithShape="1">
          <a:blip r:embed="rId3">
            <a:alphaModFix/>
          </a:blip>
          <a:srcRect b="0" l="0" r="13134" t="0"/>
          <a:stretch/>
        </p:blipFill>
        <p:spPr>
          <a:xfrm>
            <a:off x="800800" y="44900"/>
            <a:ext cx="10590399" cy="6768200"/>
          </a:xfrm>
          <a:prstGeom prst="rect">
            <a:avLst/>
          </a:prstGeom>
          <a:noFill/>
          <a:ln>
            <a:noFill/>
          </a:ln>
        </p:spPr>
      </p:pic>
      <p:sp>
        <p:nvSpPr>
          <p:cNvPr id="1008" name="Google Shape;1008;g2e2da6f17fc_1_196"/>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1012" name="Shape 1012"/>
        <p:cNvGrpSpPr/>
        <p:nvPr/>
      </p:nvGrpSpPr>
      <p:grpSpPr>
        <a:xfrm>
          <a:off x="0" y="0"/>
          <a:ext cx="0" cy="0"/>
          <a:chOff x="0" y="0"/>
          <a:chExt cx="0" cy="0"/>
        </a:xfrm>
      </p:grpSpPr>
      <p:sp>
        <p:nvSpPr>
          <p:cNvPr id="1013" name="Google Shape;1013;g2e2d17292f4_0_4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ja-JP"/>
              <a:t>付録</a:t>
            </a:r>
            <a:endParaRPr/>
          </a:p>
        </p:txBody>
      </p:sp>
      <p:sp>
        <p:nvSpPr>
          <p:cNvPr id="1014" name="Google Shape;1014;g2e2d17292f4_0_45"/>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1600"/>
              </a:spcAft>
              <a:buNone/>
            </a:pPr>
            <a:r>
              <a:t/>
            </a:r>
            <a:endParaRPr/>
          </a:p>
        </p:txBody>
      </p:sp>
      <p:sp>
        <p:nvSpPr>
          <p:cNvPr id="1015" name="Google Shape;1015;g2e2d17292f4_0_45"/>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1019" name="Shape 1019"/>
        <p:cNvGrpSpPr/>
        <p:nvPr/>
      </p:nvGrpSpPr>
      <p:grpSpPr>
        <a:xfrm>
          <a:off x="0" y="0"/>
          <a:ext cx="0" cy="0"/>
          <a:chOff x="0" y="0"/>
          <a:chExt cx="0" cy="0"/>
        </a:xfrm>
      </p:grpSpPr>
      <p:sp>
        <p:nvSpPr>
          <p:cNvPr id="1020" name="Google Shape;1020;g2e2d17292f4_0_254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ja-JP"/>
              <a:t>参考資料</a:t>
            </a:r>
            <a:endParaRPr/>
          </a:p>
        </p:txBody>
      </p:sp>
      <p:sp>
        <p:nvSpPr>
          <p:cNvPr id="1021" name="Google Shape;1021;g2e2d17292f4_0_2548"/>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1600"/>
              </a:spcAft>
              <a:buNone/>
            </a:pPr>
            <a:r>
              <a:t/>
            </a:r>
            <a:endParaRPr/>
          </a:p>
        </p:txBody>
      </p:sp>
      <p:sp>
        <p:nvSpPr>
          <p:cNvPr id="1022" name="Google Shape;1022;g2e2d17292f4_0_2548"/>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1026" name="Shape 1026"/>
        <p:cNvGrpSpPr/>
        <p:nvPr/>
      </p:nvGrpSpPr>
      <p:grpSpPr>
        <a:xfrm>
          <a:off x="0" y="0"/>
          <a:ext cx="0" cy="0"/>
          <a:chOff x="0" y="0"/>
          <a:chExt cx="0" cy="0"/>
        </a:xfrm>
      </p:grpSpPr>
      <p:graphicFrame>
        <p:nvGraphicFramePr>
          <p:cNvPr id="1027" name="Google Shape;1027;g2e2d17292f4_0_2554"/>
          <p:cNvGraphicFramePr/>
          <p:nvPr/>
        </p:nvGraphicFramePr>
        <p:xfrm>
          <a:off x="7121300" y="122200"/>
          <a:ext cx="3000000" cy="3000000"/>
        </p:xfrm>
        <a:graphic>
          <a:graphicData uri="http://schemas.openxmlformats.org/drawingml/2006/table">
            <a:tbl>
              <a:tblPr>
                <a:noFill/>
                <a:tableStyleId>{283D8B18-C274-42AF-BE3A-2C1168A76440}</a:tableStyleId>
              </a:tblPr>
              <a:tblGrid>
                <a:gridCol w="1261375"/>
                <a:gridCol w="1261375"/>
                <a:gridCol w="1261375"/>
              </a:tblGrid>
              <a:tr h="466050">
                <a:tc>
                  <a:txBody>
                    <a:bodyPr/>
                    <a:lstStyle/>
                    <a:p>
                      <a:pPr indent="0" lvl="0" marL="0" rtl="0" algn="ctr">
                        <a:spcBef>
                          <a:spcPts val="0"/>
                        </a:spcBef>
                        <a:spcAft>
                          <a:spcPts val="0"/>
                        </a:spcAft>
                        <a:buClr>
                          <a:schemeClr val="dk1"/>
                        </a:buClr>
                        <a:buSzPts val="1100"/>
                        <a:buFont typeface="Arial"/>
                        <a:buNone/>
                      </a:pPr>
                      <a:r>
                        <a:rPr b="1" lang="ja-JP" sz="1900">
                          <a:solidFill>
                            <a:schemeClr val="dk1"/>
                          </a:solidFill>
                        </a:rPr>
                        <a:t>ID</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席番号</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name</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r>
              <a:tr h="466050">
                <a:tc>
                  <a:txBody>
                    <a:bodyPr/>
                    <a:lstStyle/>
                    <a:p>
                      <a:pPr indent="0" lvl="0" marL="0" rtl="0" algn="ctr">
                        <a:spcBef>
                          <a:spcPts val="0"/>
                        </a:spcBef>
                        <a:spcAft>
                          <a:spcPts val="0"/>
                        </a:spcAft>
                        <a:buNone/>
                      </a:pPr>
                      <a:r>
                        <a:rPr b="1" lang="ja-JP" sz="1900"/>
                        <a:t>122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J</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初田</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H</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寺島</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321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b="1" lang="ja-JP" sz="1900"/>
                        <a:t>M</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b="1" lang="ja-JP" sz="1900"/>
                        <a:t>ダオ</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r>
              <a:tr h="466050">
                <a:tc>
                  <a:txBody>
                    <a:bodyPr/>
                    <a:lstStyle/>
                    <a:p>
                      <a:pPr indent="0" lvl="0" marL="0" rtl="0" algn="ctr">
                        <a:spcBef>
                          <a:spcPts val="0"/>
                        </a:spcBef>
                        <a:spcAft>
                          <a:spcPts val="0"/>
                        </a:spcAft>
                        <a:buNone/>
                      </a:pPr>
                      <a:r>
                        <a:rPr b="1" lang="ja-JP" sz="1900"/>
                        <a:t>423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E</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井上</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521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L</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宮脇</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653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B</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山根木</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7325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G</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安本</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8315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I</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持永</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9153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A</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山中</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101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K</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岡本</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113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F</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藤野</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1234</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C</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中郡</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1329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D</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大住</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1028" name="Google Shape;1028;g2e2d17292f4_0_2554"/>
          <p:cNvGraphicFramePr/>
          <p:nvPr/>
        </p:nvGraphicFramePr>
        <p:xfrm>
          <a:off x="1013825" y="122200"/>
          <a:ext cx="3000000" cy="3000000"/>
        </p:xfrm>
        <a:graphic>
          <a:graphicData uri="http://schemas.openxmlformats.org/drawingml/2006/table">
            <a:tbl>
              <a:tblPr>
                <a:noFill/>
                <a:tableStyleId>{283D8B18-C274-42AF-BE3A-2C1168A76440}</a:tableStyleId>
              </a:tblPr>
              <a:tblGrid>
                <a:gridCol w="2015075"/>
                <a:gridCol w="2015075"/>
              </a:tblGrid>
              <a:tr h="466050">
                <a:tc>
                  <a:txBody>
                    <a:bodyPr/>
                    <a:lstStyle/>
                    <a:p>
                      <a:pPr indent="0" lvl="0" marL="0" rtl="0" algn="ctr">
                        <a:spcBef>
                          <a:spcPts val="0"/>
                        </a:spcBef>
                        <a:spcAft>
                          <a:spcPts val="0"/>
                        </a:spcAft>
                        <a:buNone/>
                      </a:pPr>
                      <a:r>
                        <a:rPr b="1" lang="ja-JP" sz="1900"/>
                        <a:t>席番号</a:t>
                      </a:r>
                      <a:endParaRPr b="1" sz="1900"/>
                    </a:p>
                  </a:txBody>
                  <a:tcPr marT="91425" marB="91425" marR="91425" marL="91425" anchor="ctr">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Clr>
                          <a:schemeClr val="dk1"/>
                        </a:buClr>
                        <a:buSzPts val="1100"/>
                        <a:buFont typeface="Arial"/>
                        <a:buNone/>
                      </a:pPr>
                      <a:r>
                        <a:rPr b="1" lang="ja-JP" sz="1900">
                          <a:solidFill>
                            <a:schemeClr val="dk1"/>
                          </a:solidFill>
                        </a:rPr>
                        <a:t>ID</a:t>
                      </a:r>
                      <a:endParaRPr b="1" sz="1900"/>
                    </a:p>
                  </a:txBody>
                  <a:tcPr marT="91425" marB="91425" marR="91425" marL="91425" anchor="ctr">
                    <a:lnB cap="flat" cmpd="sng" w="9525">
                      <a:solidFill>
                        <a:srgbClr val="9E9E9E"/>
                      </a:solidFill>
                      <a:prstDash val="solid"/>
                      <a:round/>
                      <a:headEnd len="sm" w="sm" type="none"/>
                      <a:tailEnd len="sm" w="sm" type="none"/>
                    </a:lnB>
                    <a:solidFill>
                      <a:srgbClr val="B7B7B7"/>
                    </a:solidFill>
                  </a:tcPr>
                </a:tc>
              </a:tr>
              <a:tr h="466050">
                <a:tc>
                  <a:txBody>
                    <a:bodyPr/>
                    <a:lstStyle/>
                    <a:p>
                      <a:pPr indent="0" lvl="0" marL="457200" rtl="0" algn="l">
                        <a:spcBef>
                          <a:spcPts val="0"/>
                        </a:spcBef>
                        <a:spcAft>
                          <a:spcPts val="0"/>
                        </a:spcAft>
                        <a:buNone/>
                      </a:pPr>
                      <a:r>
                        <a:rPr b="1" lang="ja-JP" sz="1900"/>
                        <a:t>A　（1）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9153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B</a:t>
                      </a:r>
                      <a:r>
                        <a:rPr b="1" lang="ja-JP" sz="1900">
                          <a:solidFill>
                            <a:schemeClr val="dk1"/>
                          </a:solidFill>
                        </a:rPr>
                        <a:t>　（2）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653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C</a:t>
                      </a:r>
                      <a:r>
                        <a:rPr b="1" lang="ja-JP" sz="1900">
                          <a:solidFill>
                            <a:schemeClr val="dk1"/>
                          </a:solidFill>
                        </a:rPr>
                        <a:t>　（3）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1234</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D</a:t>
                      </a:r>
                      <a:r>
                        <a:rPr b="1" lang="ja-JP" sz="1900">
                          <a:solidFill>
                            <a:schemeClr val="dk1"/>
                          </a:solidFill>
                        </a:rPr>
                        <a:t>　（4）</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1329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G</a:t>
                      </a:r>
                      <a:r>
                        <a:rPr b="1" lang="ja-JP" sz="1900">
                          <a:solidFill>
                            <a:schemeClr val="dk1"/>
                          </a:solidFill>
                        </a:rPr>
                        <a:t>　（5）</a:t>
                      </a:r>
                      <a:endParaRPr b="1" sz="19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423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F</a:t>
                      </a:r>
                      <a:r>
                        <a:rPr b="1" lang="ja-JP" sz="1900">
                          <a:solidFill>
                            <a:schemeClr val="dk1"/>
                          </a:solidFill>
                        </a:rPr>
                        <a:t>　（6）</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113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G</a:t>
                      </a:r>
                      <a:r>
                        <a:rPr b="1" lang="ja-JP" sz="1900">
                          <a:solidFill>
                            <a:schemeClr val="dk1"/>
                          </a:solidFill>
                        </a:rPr>
                        <a:t>　（7）</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7325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H</a:t>
                      </a:r>
                      <a:r>
                        <a:rPr b="1" lang="ja-JP" sz="1900">
                          <a:solidFill>
                            <a:schemeClr val="dk1"/>
                          </a:solidFill>
                        </a:rPr>
                        <a:t>　（8）</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I</a:t>
                      </a:r>
                      <a:r>
                        <a:rPr b="1" lang="ja-JP" sz="1900">
                          <a:solidFill>
                            <a:schemeClr val="dk1"/>
                          </a:solidFill>
                        </a:rPr>
                        <a:t>　  （9）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8315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J</a:t>
                      </a:r>
                      <a:r>
                        <a:rPr b="1" lang="ja-JP" sz="1900">
                          <a:solidFill>
                            <a:schemeClr val="dk1"/>
                          </a:solidFill>
                        </a:rPr>
                        <a:t>　（10）</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122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K</a:t>
                      </a:r>
                      <a:r>
                        <a:rPr b="1" lang="ja-JP" sz="1900">
                          <a:solidFill>
                            <a:schemeClr val="dk1"/>
                          </a:solidFill>
                        </a:rPr>
                        <a:t>　（11）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101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99999"/>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L</a:t>
                      </a:r>
                      <a:r>
                        <a:rPr b="1" lang="ja-JP" sz="1900">
                          <a:solidFill>
                            <a:schemeClr val="dk1"/>
                          </a:solidFill>
                        </a:rPr>
                        <a:t>　（12）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521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M</a:t>
                      </a:r>
                      <a:r>
                        <a:rPr b="1" lang="ja-JP" sz="1900">
                          <a:solidFill>
                            <a:schemeClr val="dk1"/>
                          </a:solidFill>
                        </a:rPr>
                        <a:t>　（</a:t>
                      </a:r>
                      <a:r>
                        <a:rPr b="1" lang="ja-JP" sz="1900">
                          <a:solidFill>
                            <a:srgbClr val="FF0000"/>
                          </a:solidFill>
                        </a:rPr>
                        <a:t>13</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b="1" lang="ja-JP" sz="1900">
                          <a:solidFill>
                            <a:schemeClr val="dk1"/>
                          </a:solidFill>
                        </a:rPr>
                        <a:t>321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r>
            </a:tbl>
          </a:graphicData>
        </a:graphic>
      </p:graphicFrame>
      <p:cxnSp>
        <p:nvCxnSpPr>
          <p:cNvPr id="1029" name="Google Shape;1029;g2e2d17292f4_0_2554"/>
          <p:cNvCxnSpPr/>
          <p:nvPr/>
        </p:nvCxnSpPr>
        <p:spPr>
          <a:xfrm flipH="1" rot="10800000">
            <a:off x="4762500" y="1866200"/>
            <a:ext cx="2549400" cy="4790400"/>
          </a:xfrm>
          <a:prstGeom prst="straightConnector1">
            <a:avLst/>
          </a:prstGeom>
          <a:noFill/>
          <a:ln cap="flat" cmpd="sng" w="114300">
            <a:solidFill>
              <a:schemeClr val="dk2"/>
            </a:solidFill>
            <a:prstDash val="solid"/>
            <a:round/>
            <a:headEnd len="med" w="med" type="none"/>
            <a:tailEnd len="med" w="med" type="triangle"/>
          </a:ln>
        </p:spPr>
      </p:cxnSp>
      <p:sp>
        <p:nvSpPr>
          <p:cNvPr id="1030" name="Google Shape;1030;g2e2d17292f4_0_2554"/>
          <p:cNvSpPr/>
          <p:nvPr/>
        </p:nvSpPr>
        <p:spPr>
          <a:xfrm>
            <a:off x="1223500" y="1583600"/>
            <a:ext cx="10043400" cy="32304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ja-JP" sz="4300">
                <a:solidFill>
                  <a:schemeClr val="dk1"/>
                </a:solidFill>
              </a:rPr>
              <a:t>インデックスがある</a:t>
            </a:r>
            <a:endParaRPr b="1" sz="4300">
              <a:solidFill>
                <a:schemeClr val="dk1"/>
              </a:solidFill>
            </a:endParaRPr>
          </a:p>
          <a:p>
            <a:pPr indent="0" lvl="0" marL="0" rtl="0" algn="ctr">
              <a:spcBef>
                <a:spcPts val="0"/>
              </a:spcBef>
              <a:spcAft>
                <a:spcPts val="0"/>
              </a:spcAft>
              <a:buClr>
                <a:schemeClr val="dk1"/>
              </a:buClr>
              <a:buSzPts val="1100"/>
              <a:buFont typeface="Arial"/>
              <a:buNone/>
            </a:pPr>
            <a:r>
              <a:t/>
            </a:r>
            <a:endParaRPr b="1" sz="4300">
              <a:solidFill>
                <a:schemeClr val="dk1"/>
              </a:solidFill>
            </a:endParaRPr>
          </a:p>
          <a:p>
            <a:pPr indent="0" lvl="0" marL="0" rtl="0" algn="ctr">
              <a:spcBef>
                <a:spcPts val="0"/>
              </a:spcBef>
              <a:spcAft>
                <a:spcPts val="0"/>
              </a:spcAft>
              <a:buClr>
                <a:schemeClr val="dk1"/>
              </a:buClr>
              <a:buSzPts val="1100"/>
              <a:buFont typeface="Arial"/>
              <a:buNone/>
            </a:pPr>
            <a:r>
              <a:rPr b="1" lang="ja-JP" sz="5000">
                <a:solidFill>
                  <a:srgbClr val="FF0000"/>
                </a:solidFill>
              </a:rPr>
              <a:t>直接IDがわかる</a:t>
            </a:r>
            <a:endParaRPr b="1" sz="5000">
              <a:solidFill>
                <a:srgbClr val="FF0000"/>
              </a:solidFill>
            </a:endParaRPr>
          </a:p>
        </p:txBody>
      </p:sp>
      <p:sp>
        <p:nvSpPr>
          <p:cNvPr id="1031" name="Google Shape;1031;g2e2d17292f4_0_2554"/>
          <p:cNvSpPr txBox="1"/>
          <p:nvPr/>
        </p:nvSpPr>
        <p:spPr>
          <a:xfrm rot="5400000">
            <a:off x="5490788" y="2571199"/>
            <a:ext cx="1351800" cy="118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ja-JP" sz="6100">
                <a:solidFill>
                  <a:schemeClr val="dk1"/>
                </a:solidFill>
              </a:rPr>
              <a:t>=</a:t>
            </a:r>
            <a:endParaRPr sz="4600">
              <a:solidFill>
                <a:schemeClr val="dk1"/>
              </a:solidFill>
            </a:endParaRPr>
          </a:p>
        </p:txBody>
      </p:sp>
      <p:sp>
        <p:nvSpPr>
          <p:cNvPr id="1032" name="Google Shape;1032;g2e2d17292f4_0_2554"/>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1036" name="Shape 1036"/>
        <p:cNvGrpSpPr/>
        <p:nvPr/>
      </p:nvGrpSpPr>
      <p:grpSpPr>
        <a:xfrm>
          <a:off x="0" y="0"/>
          <a:ext cx="0" cy="0"/>
          <a:chOff x="0" y="0"/>
          <a:chExt cx="0" cy="0"/>
        </a:xfrm>
      </p:grpSpPr>
      <p:graphicFrame>
        <p:nvGraphicFramePr>
          <p:cNvPr id="1037" name="Google Shape;1037;g2e2d17292f4_0_2563"/>
          <p:cNvGraphicFramePr/>
          <p:nvPr/>
        </p:nvGraphicFramePr>
        <p:xfrm>
          <a:off x="7121300" y="122200"/>
          <a:ext cx="3000000" cy="3000000"/>
        </p:xfrm>
        <a:graphic>
          <a:graphicData uri="http://schemas.openxmlformats.org/drawingml/2006/table">
            <a:tbl>
              <a:tblPr>
                <a:noFill/>
                <a:tableStyleId>{283D8B18-C274-42AF-BE3A-2C1168A76440}</a:tableStyleId>
              </a:tblPr>
              <a:tblGrid>
                <a:gridCol w="1261375"/>
                <a:gridCol w="1261375"/>
                <a:gridCol w="1261375"/>
              </a:tblGrid>
              <a:tr h="466050">
                <a:tc>
                  <a:txBody>
                    <a:bodyPr/>
                    <a:lstStyle/>
                    <a:p>
                      <a:pPr indent="0" lvl="0" marL="0" rtl="0" algn="ctr">
                        <a:spcBef>
                          <a:spcPts val="0"/>
                        </a:spcBef>
                        <a:spcAft>
                          <a:spcPts val="0"/>
                        </a:spcAft>
                        <a:buClr>
                          <a:schemeClr val="dk1"/>
                        </a:buClr>
                        <a:buSzPts val="1100"/>
                        <a:buFont typeface="Arial"/>
                        <a:buNone/>
                      </a:pPr>
                      <a:r>
                        <a:rPr b="1" lang="ja-JP" sz="1900">
                          <a:solidFill>
                            <a:schemeClr val="dk1"/>
                          </a:solidFill>
                        </a:rPr>
                        <a:t>ID</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席番号</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name</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r>
              <a:tr h="466050">
                <a:tc>
                  <a:txBody>
                    <a:bodyPr/>
                    <a:lstStyle/>
                    <a:p>
                      <a:pPr indent="0" lvl="0" marL="0" rtl="0" algn="ctr">
                        <a:spcBef>
                          <a:spcPts val="0"/>
                        </a:spcBef>
                        <a:spcAft>
                          <a:spcPts val="0"/>
                        </a:spcAft>
                        <a:buNone/>
                      </a:pPr>
                      <a:r>
                        <a:rPr b="1" lang="ja-JP" sz="1900"/>
                        <a:t>122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J</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初田</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H</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寺島</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321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M</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ダオ</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423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E</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井上</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521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L</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宮脇</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653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B</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山根木</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7325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G</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安本</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8315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I</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持永</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9153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A</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山中</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101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K</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岡本</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113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F</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藤野</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1234</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C</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中郡</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1329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D</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大住</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1038" name="Google Shape;1038;g2e2d17292f4_0_2563"/>
          <p:cNvGraphicFramePr/>
          <p:nvPr/>
        </p:nvGraphicFramePr>
        <p:xfrm>
          <a:off x="1013825" y="122200"/>
          <a:ext cx="3000000" cy="3000000"/>
        </p:xfrm>
        <a:graphic>
          <a:graphicData uri="http://schemas.openxmlformats.org/drawingml/2006/table">
            <a:tbl>
              <a:tblPr>
                <a:noFill/>
                <a:tableStyleId>{283D8B18-C274-42AF-BE3A-2C1168A76440}</a:tableStyleId>
              </a:tblPr>
              <a:tblGrid>
                <a:gridCol w="2015075"/>
                <a:gridCol w="2015075"/>
              </a:tblGrid>
              <a:tr h="466050">
                <a:tc>
                  <a:txBody>
                    <a:bodyPr/>
                    <a:lstStyle/>
                    <a:p>
                      <a:pPr indent="0" lvl="0" marL="0" rtl="0" algn="ctr">
                        <a:spcBef>
                          <a:spcPts val="0"/>
                        </a:spcBef>
                        <a:spcAft>
                          <a:spcPts val="0"/>
                        </a:spcAft>
                        <a:buNone/>
                      </a:pPr>
                      <a:r>
                        <a:rPr b="1" lang="ja-JP" sz="1900"/>
                        <a:t>席番号</a:t>
                      </a:r>
                      <a:endParaRPr b="1" sz="1900"/>
                    </a:p>
                  </a:txBody>
                  <a:tcPr marT="91425" marB="91425" marR="91425" marL="91425" anchor="ctr">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Clr>
                          <a:schemeClr val="dk1"/>
                        </a:buClr>
                        <a:buSzPts val="1100"/>
                        <a:buFont typeface="Arial"/>
                        <a:buNone/>
                      </a:pPr>
                      <a:r>
                        <a:rPr b="1" lang="ja-JP" sz="1900">
                          <a:solidFill>
                            <a:schemeClr val="dk1"/>
                          </a:solidFill>
                        </a:rPr>
                        <a:t>ID</a:t>
                      </a:r>
                      <a:endParaRPr b="1" sz="1900"/>
                    </a:p>
                  </a:txBody>
                  <a:tcPr marT="91425" marB="91425" marR="91425" marL="91425" anchor="ctr">
                    <a:lnB cap="flat" cmpd="sng" w="9525">
                      <a:solidFill>
                        <a:srgbClr val="9E9E9E"/>
                      </a:solidFill>
                      <a:prstDash val="solid"/>
                      <a:round/>
                      <a:headEnd len="sm" w="sm" type="none"/>
                      <a:tailEnd len="sm" w="sm" type="none"/>
                    </a:lnB>
                    <a:solidFill>
                      <a:srgbClr val="B7B7B7"/>
                    </a:solidFill>
                  </a:tcPr>
                </a:tc>
              </a:tr>
              <a:tr h="466050">
                <a:tc>
                  <a:txBody>
                    <a:bodyPr/>
                    <a:lstStyle/>
                    <a:p>
                      <a:pPr indent="0" lvl="0" marL="457200" rtl="0" algn="l">
                        <a:spcBef>
                          <a:spcPts val="0"/>
                        </a:spcBef>
                        <a:spcAft>
                          <a:spcPts val="0"/>
                        </a:spcAft>
                        <a:buNone/>
                      </a:pPr>
                      <a:r>
                        <a:rPr b="1" lang="ja-JP" sz="1900"/>
                        <a:t>A　（</a:t>
                      </a:r>
                      <a:r>
                        <a:rPr b="1" lang="ja-JP" sz="1900">
                          <a:solidFill>
                            <a:srgbClr val="FF0000"/>
                          </a:solidFill>
                        </a:rPr>
                        <a:t>1</a:t>
                      </a:r>
                      <a:r>
                        <a:rPr b="1" lang="ja-JP" sz="1900"/>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9153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B</a:t>
                      </a:r>
                      <a:r>
                        <a:rPr b="1" lang="ja-JP" sz="1900">
                          <a:solidFill>
                            <a:schemeClr val="dk1"/>
                          </a:solidFill>
                        </a:rPr>
                        <a:t>　（</a:t>
                      </a:r>
                      <a:r>
                        <a:rPr b="1" lang="ja-JP" sz="1900">
                          <a:solidFill>
                            <a:srgbClr val="FF0000"/>
                          </a:solidFill>
                        </a:rPr>
                        <a:t>2</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653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C</a:t>
                      </a:r>
                      <a:r>
                        <a:rPr b="1" lang="ja-JP" sz="1900">
                          <a:solidFill>
                            <a:schemeClr val="dk1"/>
                          </a:solidFill>
                        </a:rPr>
                        <a:t>　（</a:t>
                      </a:r>
                      <a:r>
                        <a:rPr b="1" lang="ja-JP" sz="1900">
                          <a:solidFill>
                            <a:srgbClr val="FF0000"/>
                          </a:solidFill>
                        </a:rPr>
                        <a:t>3</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1234</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D</a:t>
                      </a:r>
                      <a:r>
                        <a:rPr b="1" lang="ja-JP" sz="1900">
                          <a:solidFill>
                            <a:schemeClr val="dk1"/>
                          </a:solidFill>
                        </a:rPr>
                        <a:t>　（</a:t>
                      </a:r>
                      <a:r>
                        <a:rPr b="1" lang="ja-JP" sz="1900">
                          <a:solidFill>
                            <a:srgbClr val="FF0000"/>
                          </a:solidFill>
                        </a:rPr>
                        <a:t>4</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1329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G</a:t>
                      </a:r>
                      <a:r>
                        <a:rPr b="1" lang="ja-JP" sz="1900">
                          <a:solidFill>
                            <a:schemeClr val="dk1"/>
                          </a:solidFill>
                        </a:rPr>
                        <a:t>　（</a:t>
                      </a:r>
                      <a:r>
                        <a:rPr b="1" lang="ja-JP" sz="1900">
                          <a:solidFill>
                            <a:srgbClr val="FF0000"/>
                          </a:solidFill>
                        </a:rPr>
                        <a:t>5</a:t>
                      </a:r>
                      <a:r>
                        <a:rPr b="1" lang="ja-JP" sz="1900">
                          <a:solidFill>
                            <a:schemeClr val="dk1"/>
                          </a:solidFill>
                        </a:rPr>
                        <a:t>）</a:t>
                      </a:r>
                      <a:endParaRPr b="1" sz="19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423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F</a:t>
                      </a:r>
                      <a:r>
                        <a:rPr b="1" lang="ja-JP" sz="1900">
                          <a:solidFill>
                            <a:schemeClr val="dk1"/>
                          </a:solidFill>
                        </a:rPr>
                        <a:t>　（</a:t>
                      </a:r>
                      <a:r>
                        <a:rPr b="1" lang="ja-JP" sz="1900">
                          <a:solidFill>
                            <a:srgbClr val="FF0000"/>
                          </a:solidFill>
                        </a:rPr>
                        <a:t>6</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113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G</a:t>
                      </a:r>
                      <a:r>
                        <a:rPr b="1" lang="ja-JP" sz="1900">
                          <a:solidFill>
                            <a:schemeClr val="dk1"/>
                          </a:solidFill>
                        </a:rPr>
                        <a:t>　（</a:t>
                      </a:r>
                      <a:r>
                        <a:rPr b="1" lang="ja-JP" sz="1900">
                          <a:solidFill>
                            <a:srgbClr val="FF0000"/>
                          </a:solidFill>
                        </a:rPr>
                        <a:t>7</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7325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H</a:t>
                      </a:r>
                      <a:r>
                        <a:rPr b="1" lang="ja-JP" sz="1900">
                          <a:solidFill>
                            <a:schemeClr val="dk1"/>
                          </a:solidFill>
                        </a:rPr>
                        <a:t>　（</a:t>
                      </a:r>
                      <a:r>
                        <a:rPr b="1" lang="ja-JP" sz="1900">
                          <a:solidFill>
                            <a:srgbClr val="FF0000"/>
                          </a:solidFill>
                        </a:rPr>
                        <a:t>8</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I</a:t>
                      </a:r>
                      <a:r>
                        <a:rPr b="1" lang="ja-JP" sz="1900">
                          <a:solidFill>
                            <a:schemeClr val="dk1"/>
                          </a:solidFill>
                        </a:rPr>
                        <a:t>　  （</a:t>
                      </a:r>
                      <a:r>
                        <a:rPr b="1" lang="ja-JP" sz="1900">
                          <a:solidFill>
                            <a:srgbClr val="FF0000"/>
                          </a:solidFill>
                        </a:rPr>
                        <a:t>9</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8315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J</a:t>
                      </a:r>
                      <a:r>
                        <a:rPr b="1" lang="ja-JP" sz="1900">
                          <a:solidFill>
                            <a:schemeClr val="dk1"/>
                          </a:solidFill>
                        </a:rPr>
                        <a:t>　（</a:t>
                      </a:r>
                      <a:r>
                        <a:rPr b="1" lang="ja-JP" sz="1900">
                          <a:solidFill>
                            <a:srgbClr val="FF0000"/>
                          </a:solidFill>
                        </a:rPr>
                        <a:t>10</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122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K</a:t>
                      </a:r>
                      <a:r>
                        <a:rPr b="1" lang="ja-JP" sz="1900">
                          <a:solidFill>
                            <a:schemeClr val="dk1"/>
                          </a:solidFill>
                        </a:rPr>
                        <a:t>　（</a:t>
                      </a:r>
                      <a:r>
                        <a:rPr b="1" lang="ja-JP" sz="1900">
                          <a:solidFill>
                            <a:srgbClr val="FF0000"/>
                          </a:solidFill>
                        </a:rPr>
                        <a:t>11</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101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99999"/>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L</a:t>
                      </a:r>
                      <a:r>
                        <a:rPr b="1" lang="ja-JP" sz="1900">
                          <a:solidFill>
                            <a:schemeClr val="dk1"/>
                          </a:solidFill>
                        </a:rPr>
                        <a:t>　（</a:t>
                      </a:r>
                      <a:r>
                        <a:rPr b="1" lang="ja-JP" sz="1900">
                          <a:solidFill>
                            <a:srgbClr val="FF0000"/>
                          </a:solidFill>
                        </a:rPr>
                        <a:t>12</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521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M</a:t>
                      </a:r>
                      <a:r>
                        <a:rPr b="1" lang="ja-JP" sz="1900">
                          <a:solidFill>
                            <a:schemeClr val="dk1"/>
                          </a:solidFill>
                        </a:rPr>
                        <a:t>　（</a:t>
                      </a:r>
                      <a:r>
                        <a:rPr b="1" lang="ja-JP" sz="1900">
                          <a:solidFill>
                            <a:srgbClr val="FF0000"/>
                          </a:solidFill>
                        </a:rPr>
                        <a:t>13</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321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039" name="Google Shape;1039;g2e2d17292f4_0_2563"/>
          <p:cNvSpPr/>
          <p:nvPr/>
        </p:nvSpPr>
        <p:spPr>
          <a:xfrm>
            <a:off x="4346575" y="926925"/>
            <a:ext cx="7735500" cy="22902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ja-JP" sz="4300">
                <a:solidFill>
                  <a:srgbClr val="FF0000"/>
                </a:solidFill>
              </a:rPr>
              <a:t>indexの探索</a:t>
            </a:r>
            <a:r>
              <a:rPr b="1" lang="ja-JP" sz="4300">
                <a:solidFill>
                  <a:schemeClr val="dk1"/>
                </a:solidFill>
              </a:rPr>
              <a:t>が早かったら</a:t>
            </a:r>
            <a:endParaRPr b="1" sz="4300">
              <a:solidFill>
                <a:schemeClr val="dk1"/>
              </a:solidFill>
            </a:endParaRPr>
          </a:p>
          <a:p>
            <a:pPr indent="0" lvl="0" marL="0" rtl="0" algn="ctr">
              <a:spcBef>
                <a:spcPts val="0"/>
              </a:spcBef>
              <a:spcAft>
                <a:spcPts val="0"/>
              </a:spcAft>
              <a:buClr>
                <a:schemeClr val="dk1"/>
              </a:buClr>
              <a:buSzPts val="1100"/>
              <a:buFont typeface="Arial"/>
              <a:buNone/>
            </a:pPr>
            <a:r>
              <a:rPr b="1" lang="ja-JP" sz="4300">
                <a:solidFill>
                  <a:schemeClr val="dk1"/>
                </a:solidFill>
              </a:rPr>
              <a:t>すぐアクセスできる</a:t>
            </a:r>
            <a:endParaRPr b="1" sz="4300">
              <a:solidFill>
                <a:schemeClr val="dk1"/>
              </a:solidFill>
            </a:endParaRPr>
          </a:p>
        </p:txBody>
      </p:sp>
      <p:sp>
        <p:nvSpPr>
          <p:cNvPr id="1040" name="Google Shape;1040;g2e2d17292f4_0_2563"/>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1044" name="Shape 1044"/>
        <p:cNvGrpSpPr/>
        <p:nvPr/>
      </p:nvGrpSpPr>
      <p:grpSpPr>
        <a:xfrm>
          <a:off x="0" y="0"/>
          <a:ext cx="0" cy="0"/>
          <a:chOff x="0" y="0"/>
          <a:chExt cx="0" cy="0"/>
        </a:xfrm>
      </p:grpSpPr>
      <p:sp>
        <p:nvSpPr>
          <p:cNvPr id="1045" name="Google Shape;1045;g2e2d17292f4_0_257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1600"/>
              </a:spcAft>
              <a:buNone/>
            </a:pPr>
            <a:r>
              <a:t/>
            </a:r>
            <a:endParaRPr/>
          </a:p>
        </p:txBody>
      </p:sp>
      <p:sp>
        <p:nvSpPr>
          <p:cNvPr id="1046" name="Google Shape;1046;g2e2d17292f4_0_2570"/>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pic>
        <p:nvPicPr>
          <p:cNvPr id="1047" name="Google Shape;1047;g2e2d17292f4_0_2570"/>
          <p:cNvPicPr preferRelativeResize="0"/>
          <p:nvPr/>
        </p:nvPicPr>
        <p:blipFill>
          <a:blip r:embed="rId3">
            <a:alphaModFix/>
          </a:blip>
          <a:stretch>
            <a:fillRect/>
          </a:stretch>
        </p:blipFill>
        <p:spPr>
          <a:xfrm>
            <a:off x="1209861" y="807411"/>
            <a:ext cx="9979450" cy="48711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1051" name="Shape 1051"/>
        <p:cNvGrpSpPr/>
        <p:nvPr/>
      </p:nvGrpSpPr>
      <p:grpSpPr>
        <a:xfrm>
          <a:off x="0" y="0"/>
          <a:ext cx="0" cy="0"/>
          <a:chOff x="0" y="0"/>
          <a:chExt cx="0" cy="0"/>
        </a:xfrm>
      </p:grpSpPr>
      <p:sp>
        <p:nvSpPr>
          <p:cNvPr id="1052" name="Google Shape;1052;g2e2da6f17fc_2_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ctr">
              <a:lnSpc>
                <a:spcPct val="100000"/>
              </a:lnSpc>
              <a:spcBef>
                <a:spcPts val="0"/>
              </a:spcBef>
              <a:spcAft>
                <a:spcPts val="0"/>
              </a:spcAft>
              <a:buNone/>
            </a:pPr>
            <a:r>
              <a:rPr b="1" lang="ja-JP" sz="4200"/>
              <a:t>全部探索しなくていい！計算量O(</a:t>
            </a:r>
            <a:r>
              <a:rPr b="1" i="1" lang="ja-JP" sz="4200"/>
              <a:t>logn)</a:t>
            </a:r>
            <a:endParaRPr b="1" i="1" sz="5300"/>
          </a:p>
        </p:txBody>
      </p:sp>
      <p:sp>
        <p:nvSpPr>
          <p:cNvPr id="1053" name="Google Shape;1053;g2e2da6f17fc_2_2"/>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1600"/>
              </a:spcAft>
              <a:buNone/>
            </a:pPr>
            <a:r>
              <a:t/>
            </a:r>
            <a:endParaRPr/>
          </a:p>
        </p:txBody>
      </p:sp>
      <p:sp>
        <p:nvSpPr>
          <p:cNvPr id="1054" name="Google Shape;1054;g2e2da6f17fc_2_2"/>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pic>
        <p:nvPicPr>
          <p:cNvPr id="1055" name="Google Shape;1055;g2e2da6f17fc_2_2"/>
          <p:cNvPicPr preferRelativeResize="0"/>
          <p:nvPr/>
        </p:nvPicPr>
        <p:blipFill>
          <a:blip r:embed="rId3">
            <a:alphaModFix/>
          </a:blip>
          <a:stretch>
            <a:fillRect/>
          </a:stretch>
        </p:blipFill>
        <p:spPr>
          <a:xfrm>
            <a:off x="0" y="1768187"/>
            <a:ext cx="11994225" cy="4510825"/>
          </a:xfrm>
          <a:prstGeom prst="rect">
            <a:avLst/>
          </a:prstGeom>
          <a:noFill/>
          <a:ln>
            <a:noFill/>
          </a:ln>
        </p:spPr>
      </p:pic>
      <p:cxnSp>
        <p:nvCxnSpPr>
          <p:cNvPr id="1056" name="Google Shape;1056;g2e2da6f17fc_2_2"/>
          <p:cNvCxnSpPr/>
          <p:nvPr/>
        </p:nvCxnSpPr>
        <p:spPr>
          <a:xfrm>
            <a:off x="5958775" y="2762625"/>
            <a:ext cx="2369400" cy="943200"/>
          </a:xfrm>
          <a:prstGeom prst="straightConnector1">
            <a:avLst/>
          </a:prstGeom>
          <a:noFill/>
          <a:ln cap="flat" cmpd="sng" w="114300">
            <a:solidFill>
              <a:srgbClr val="FF0000"/>
            </a:solidFill>
            <a:prstDash val="solid"/>
            <a:round/>
            <a:headEnd len="med" w="med" type="none"/>
            <a:tailEnd len="med" w="med" type="none"/>
          </a:ln>
        </p:spPr>
      </p:cxnSp>
      <p:cxnSp>
        <p:nvCxnSpPr>
          <p:cNvPr id="1057" name="Google Shape;1057;g2e2da6f17fc_2_2"/>
          <p:cNvCxnSpPr/>
          <p:nvPr/>
        </p:nvCxnSpPr>
        <p:spPr>
          <a:xfrm flipH="1">
            <a:off x="7473850" y="4018075"/>
            <a:ext cx="1017300" cy="926700"/>
          </a:xfrm>
          <a:prstGeom prst="straightConnector1">
            <a:avLst/>
          </a:prstGeom>
          <a:noFill/>
          <a:ln cap="flat" cmpd="sng" w="114300">
            <a:solidFill>
              <a:srgbClr val="FF0000"/>
            </a:solidFill>
            <a:prstDash val="solid"/>
            <a:round/>
            <a:headEnd len="med" w="med" type="none"/>
            <a:tailEnd len="med" w="med" type="none"/>
          </a:ln>
        </p:spPr>
      </p:cxnSp>
      <p:sp>
        <p:nvSpPr>
          <p:cNvPr id="1058" name="Google Shape;1058;g2e2da6f17fc_2_2"/>
          <p:cNvSpPr txBox="1"/>
          <p:nvPr/>
        </p:nvSpPr>
        <p:spPr>
          <a:xfrm>
            <a:off x="6797275" y="4658800"/>
            <a:ext cx="906000" cy="828000"/>
          </a:xfrm>
          <a:prstGeom prst="rect">
            <a:avLst/>
          </a:prstGeom>
          <a:noFill/>
          <a:ln cap="flat" cmpd="sng" w="762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rgbClr val="FF0000"/>
              </a:solidFill>
            </a:endParaRPr>
          </a:p>
        </p:txBody>
      </p:sp>
      <p:pic>
        <p:nvPicPr>
          <p:cNvPr id="1059" name="Google Shape;1059;g2e2da6f17fc_2_2"/>
          <p:cNvPicPr preferRelativeResize="0"/>
          <p:nvPr/>
        </p:nvPicPr>
        <p:blipFill>
          <a:blip r:embed="rId4">
            <a:alphaModFix/>
          </a:blip>
          <a:stretch>
            <a:fillRect/>
          </a:stretch>
        </p:blipFill>
        <p:spPr>
          <a:xfrm>
            <a:off x="3490913" y="2157413"/>
            <a:ext cx="5210175" cy="25431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1063" name="Shape 1063"/>
        <p:cNvGrpSpPr/>
        <p:nvPr/>
      </p:nvGrpSpPr>
      <p:grpSpPr>
        <a:xfrm>
          <a:off x="0" y="0"/>
          <a:ext cx="0" cy="0"/>
          <a:chOff x="0" y="0"/>
          <a:chExt cx="0" cy="0"/>
        </a:xfrm>
      </p:grpSpPr>
      <p:sp>
        <p:nvSpPr>
          <p:cNvPr id="1064" name="Google Shape;1064;g2e2d17292f4_0_258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1065" name="Google Shape;1065;g2e2d17292f4_0_258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1600"/>
              </a:spcAft>
              <a:buNone/>
            </a:pPr>
            <a:r>
              <a:t/>
            </a:r>
            <a:endParaRPr/>
          </a:p>
        </p:txBody>
      </p:sp>
      <p:pic>
        <p:nvPicPr>
          <p:cNvPr id="1066" name="Google Shape;1066;g2e2d17292f4_0_2580"/>
          <p:cNvPicPr preferRelativeResize="0"/>
          <p:nvPr/>
        </p:nvPicPr>
        <p:blipFill rotWithShape="1">
          <a:blip r:embed="rId3">
            <a:alphaModFix/>
          </a:blip>
          <a:srcRect b="0" l="0" r="13134" t="0"/>
          <a:stretch/>
        </p:blipFill>
        <p:spPr>
          <a:xfrm>
            <a:off x="800800" y="44900"/>
            <a:ext cx="10590399" cy="6768200"/>
          </a:xfrm>
          <a:prstGeom prst="rect">
            <a:avLst/>
          </a:prstGeom>
          <a:noFill/>
          <a:ln>
            <a:noFill/>
          </a:ln>
        </p:spPr>
      </p:pic>
      <p:sp>
        <p:nvSpPr>
          <p:cNvPr id="1067" name="Google Shape;1067;g2e2d17292f4_0_2580"/>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1071" name="Shape 1071"/>
        <p:cNvGrpSpPr/>
        <p:nvPr/>
      </p:nvGrpSpPr>
      <p:grpSpPr>
        <a:xfrm>
          <a:off x="0" y="0"/>
          <a:ext cx="0" cy="0"/>
          <a:chOff x="0" y="0"/>
          <a:chExt cx="0" cy="0"/>
        </a:xfrm>
      </p:grpSpPr>
      <p:graphicFrame>
        <p:nvGraphicFramePr>
          <p:cNvPr id="1072" name="Google Shape;1072;g2e2d17292f4_0_2587"/>
          <p:cNvGraphicFramePr/>
          <p:nvPr/>
        </p:nvGraphicFramePr>
        <p:xfrm>
          <a:off x="7121300" y="122200"/>
          <a:ext cx="3000000" cy="3000000"/>
        </p:xfrm>
        <a:graphic>
          <a:graphicData uri="http://schemas.openxmlformats.org/drawingml/2006/table">
            <a:tbl>
              <a:tblPr>
                <a:noFill/>
                <a:tableStyleId>{283D8B18-C274-42AF-BE3A-2C1168A76440}</a:tableStyleId>
              </a:tblPr>
              <a:tblGrid>
                <a:gridCol w="1261375"/>
                <a:gridCol w="1261375"/>
                <a:gridCol w="1261375"/>
              </a:tblGrid>
              <a:tr h="466050">
                <a:tc>
                  <a:txBody>
                    <a:bodyPr/>
                    <a:lstStyle/>
                    <a:p>
                      <a:pPr indent="0" lvl="0" marL="0" rtl="0" algn="ctr">
                        <a:spcBef>
                          <a:spcPts val="0"/>
                        </a:spcBef>
                        <a:spcAft>
                          <a:spcPts val="0"/>
                        </a:spcAft>
                        <a:buNone/>
                      </a:pPr>
                      <a:r>
                        <a:rPr b="1" lang="ja-JP" sz="1900">
                          <a:solidFill>
                            <a:schemeClr val="dk1"/>
                          </a:solidFill>
                        </a:rPr>
                        <a:t>ID</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席番号</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name</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r>
              <a:tr h="466050">
                <a:tc>
                  <a:txBody>
                    <a:bodyPr/>
                    <a:lstStyle/>
                    <a:p>
                      <a:pPr indent="0" lvl="0" marL="0" rtl="0" algn="ctr">
                        <a:spcBef>
                          <a:spcPts val="0"/>
                        </a:spcBef>
                        <a:spcAft>
                          <a:spcPts val="0"/>
                        </a:spcAft>
                        <a:buNone/>
                      </a:pPr>
                      <a:r>
                        <a:rPr b="1" lang="ja-JP" sz="1900"/>
                        <a:t>122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J</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初田</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H</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寺島</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321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M</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ダオ</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423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E</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井上</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521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L</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宮脇</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653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B</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山根木</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7325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G</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安本</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8315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I</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持永</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9153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A</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山中</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101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K</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岡本</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113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F</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藤野</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1234</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C</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中郡</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1329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D</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大住</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1073" name="Google Shape;1073;g2e2d17292f4_0_2587"/>
          <p:cNvGraphicFramePr/>
          <p:nvPr/>
        </p:nvGraphicFramePr>
        <p:xfrm>
          <a:off x="1013825" y="122200"/>
          <a:ext cx="3000000" cy="3000000"/>
        </p:xfrm>
        <a:graphic>
          <a:graphicData uri="http://schemas.openxmlformats.org/drawingml/2006/table">
            <a:tbl>
              <a:tblPr>
                <a:noFill/>
                <a:tableStyleId>{283D8B18-C274-42AF-BE3A-2C1168A76440}</a:tableStyleId>
              </a:tblPr>
              <a:tblGrid>
                <a:gridCol w="2015075"/>
                <a:gridCol w="2015075"/>
              </a:tblGrid>
              <a:tr h="466050">
                <a:tc>
                  <a:txBody>
                    <a:bodyPr/>
                    <a:lstStyle/>
                    <a:p>
                      <a:pPr indent="0" lvl="0" marL="0" rtl="0" algn="ctr">
                        <a:spcBef>
                          <a:spcPts val="0"/>
                        </a:spcBef>
                        <a:spcAft>
                          <a:spcPts val="0"/>
                        </a:spcAft>
                        <a:buNone/>
                      </a:pPr>
                      <a:r>
                        <a:rPr b="1" lang="ja-JP" sz="1900"/>
                        <a:t>席番号</a:t>
                      </a:r>
                      <a:endParaRPr b="1" sz="1900"/>
                    </a:p>
                  </a:txBody>
                  <a:tcPr marT="91425" marB="91425" marR="91425" marL="91425" anchor="ctr">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solidFill>
                            <a:schemeClr val="dk1"/>
                          </a:solidFill>
                        </a:rPr>
                        <a:t>ID</a:t>
                      </a:r>
                      <a:endParaRPr b="1" sz="1900"/>
                    </a:p>
                  </a:txBody>
                  <a:tcPr marT="91425" marB="91425" marR="91425" marL="91425" anchor="ctr">
                    <a:lnB cap="flat" cmpd="sng" w="9525">
                      <a:solidFill>
                        <a:srgbClr val="9E9E9E"/>
                      </a:solidFill>
                      <a:prstDash val="solid"/>
                      <a:round/>
                      <a:headEnd len="sm" w="sm" type="none"/>
                      <a:tailEnd len="sm" w="sm" type="none"/>
                    </a:lnB>
                    <a:solidFill>
                      <a:srgbClr val="B7B7B7"/>
                    </a:solidFill>
                  </a:tcPr>
                </a:tc>
              </a:tr>
              <a:tr h="466050">
                <a:tc>
                  <a:txBody>
                    <a:bodyPr/>
                    <a:lstStyle/>
                    <a:p>
                      <a:pPr indent="0" lvl="0" marL="457200" rtl="0" algn="l">
                        <a:spcBef>
                          <a:spcPts val="0"/>
                        </a:spcBef>
                        <a:spcAft>
                          <a:spcPts val="0"/>
                        </a:spcAft>
                        <a:buNone/>
                      </a:pPr>
                      <a:r>
                        <a:rPr b="1" lang="ja-JP" sz="1900"/>
                        <a:t>A　（</a:t>
                      </a:r>
                      <a:r>
                        <a:rPr b="1" lang="ja-JP" sz="1900">
                          <a:solidFill>
                            <a:srgbClr val="FF0000"/>
                          </a:solidFill>
                        </a:rPr>
                        <a:t>1</a:t>
                      </a:r>
                      <a:r>
                        <a:rPr b="1" lang="ja-JP" sz="1900"/>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9153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B</a:t>
                      </a:r>
                      <a:r>
                        <a:rPr b="1" lang="ja-JP" sz="1900">
                          <a:solidFill>
                            <a:schemeClr val="dk1"/>
                          </a:solidFill>
                        </a:rPr>
                        <a:t>　（</a:t>
                      </a:r>
                      <a:r>
                        <a:rPr b="1" lang="ja-JP" sz="1900">
                          <a:solidFill>
                            <a:srgbClr val="FF0000"/>
                          </a:solidFill>
                        </a:rPr>
                        <a:t>2</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653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C</a:t>
                      </a:r>
                      <a:r>
                        <a:rPr b="1" lang="ja-JP" sz="1900">
                          <a:solidFill>
                            <a:schemeClr val="dk1"/>
                          </a:solidFill>
                        </a:rPr>
                        <a:t>　（</a:t>
                      </a:r>
                      <a:r>
                        <a:rPr b="1" lang="ja-JP" sz="1900">
                          <a:solidFill>
                            <a:srgbClr val="FF0000"/>
                          </a:solidFill>
                        </a:rPr>
                        <a:t>3</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1234</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D</a:t>
                      </a:r>
                      <a:r>
                        <a:rPr b="1" lang="ja-JP" sz="1900">
                          <a:solidFill>
                            <a:schemeClr val="dk1"/>
                          </a:solidFill>
                        </a:rPr>
                        <a:t>　（</a:t>
                      </a:r>
                      <a:r>
                        <a:rPr b="1" lang="ja-JP" sz="1900">
                          <a:solidFill>
                            <a:srgbClr val="FF0000"/>
                          </a:solidFill>
                        </a:rPr>
                        <a:t>4</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1329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G</a:t>
                      </a:r>
                      <a:r>
                        <a:rPr b="1" lang="ja-JP" sz="1900">
                          <a:solidFill>
                            <a:schemeClr val="dk1"/>
                          </a:solidFill>
                        </a:rPr>
                        <a:t>　（</a:t>
                      </a:r>
                      <a:r>
                        <a:rPr b="1" lang="ja-JP" sz="1900">
                          <a:solidFill>
                            <a:srgbClr val="FF0000"/>
                          </a:solidFill>
                        </a:rPr>
                        <a:t>5</a:t>
                      </a:r>
                      <a:r>
                        <a:rPr b="1" lang="ja-JP" sz="1900">
                          <a:solidFill>
                            <a:schemeClr val="dk1"/>
                          </a:solidFill>
                        </a:rPr>
                        <a:t>）</a:t>
                      </a:r>
                      <a:endParaRPr b="1" sz="19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423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F</a:t>
                      </a:r>
                      <a:r>
                        <a:rPr b="1" lang="ja-JP" sz="1900">
                          <a:solidFill>
                            <a:schemeClr val="dk1"/>
                          </a:solidFill>
                        </a:rPr>
                        <a:t>　（</a:t>
                      </a:r>
                      <a:r>
                        <a:rPr b="1" lang="ja-JP" sz="1900">
                          <a:solidFill>
                            <a:srgbClr val="FF0000"/>
                          </a:solidFill>
                        </a:rPr>
                        <a:t>6</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113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G</a:t>
                      </a:r>
                      <a:r>
                        <a:rPr b="1" lang="ja-JP" sz="1900">
                          <a:solidFill>
                            <a:schemeClr val="dk1"/>
                          </a:solidFill>
                        </a:rPr>
                        <a:t>　（</a:t>
                      </a:r>
                      <a:r>
                        <a:rPr b="1" lang="ja-JP" sz="1900">
                          <a:solidFill>
                            <a:srgbClr val="FF0000"/>
                          </a:solidFill>
                        </a:rPr>
                        <a:t>7</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7325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H</a:t>
                      </a:r>
                      <a:r>
                        <a:rPr b="1" lang="ja-JP" sz="1900">
                          <a:solidFill>
                            <a:schemeClr val="dk1"/>
                          </a:solidFill>
                        </a:rPr>
                        <a:t>　（</a:t>
                      </a:r>
                      <a:r>
                        <a:rPr b="1" lang="ja-JP" sz="1900">
                          <a:solidFill>
                            <a:srgbClr val="FF0000"/>
                          </a:solidFill>
                        </a:rPr>
                        <a:t>8</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I</a:t>
                      </a:r>
                      <a:r>
                        <a:rPr b="1" lang="ja-JP" sz="1900">
                          <a:solidFill>
                            <a:schemeClr val="dk1"/>
                          </a:solidFill>
                        </a:rPr>
                        <a:t>　  （</a:t>
                      </a:r>
                      <a:r>
                        <a:rPr b="1" lang="ja-JP" sz="1900">
                          <a:solidFill>
                            <a:srgbClr val="FF0000"/>
                          </a:solidFill>
                        </a:rPr>
                        <a:t>9</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8315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J</a:t>
                      </a:r>
                      <a:r>
                        <a:rPr b="1" lang="ja-JP" sz="1900">
                          <a:solidFill>
                            <a:schemeClr val="dk1"/>
                          </a:solidFill>
                        </a:rPr>
                        <a:t>　（</a:t>
                      </a:r>
                      <a:r>
                        <a:rPr b="1" lang="ja-JP" sz="1900">
                          <a:solidFill>
                            <a:srgbClr val="FF0000"/>
                          </a:solidFill>
                        </a:rPr>
                        <a:t>10</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122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K</a:t>
                      </a:r>
                      <a:r>
                        <a:rPr b="1" lang="ja-JP" sz="1900">
                          <a:solidFill>
                            <a:schemeClr val="dk1"/>
                          </a:solidFill>
                        </a:rPr>
                        <a:t>　（</a:t>
                      </a:r>
                      <a:r>
                        <a:rPr b="1" lang="ja-JP" sz="1900">
                          <a:solidFill>
                            <a:srgbClr val="FF0000"/>
                          </a:solidFill>
                        </a:rPr>
                        <a:t>11</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101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99999"/>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L</a:t>
                      </a:r>
                      <a:r>
                        <a:rPr b="1" lang="ja-JP" sz="1900">
                          <a:solidFill>
                            <a:schemeClr val="dk1"/>
                          </a:solidFill>
                        </a:rPr>
                        <a:t>　（</a:t>
                      </a:r>
                      <a:r>
                        <a:rPr b="1" lang="ja-JP" sz="1900">
                          <a:solidFill>
                            <a:srgbClr val="FF0000"/>
                          </a:solidFill>
                        </a:rPr>
                        <a:t>12</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521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M</a:t>
                      </a:r>
                      <a:r>
                        <a:rPr b="1" lang="ja-JP" sz="1900">
                          <a:solidFill>
                            <a:schemeClr val="dk1"/>
                          </a:solidFill>
                        </a:rPr>
                        <a:t>　（</a:t>
                      </a:r>
                      <a:r>
                        <a:rPr b="1" lang="ja-JP" sz="1900">
                          <a:solidFill>
                            <a:srgbClr val="FF0000"/>
                          </a:solidFill>
                        </a:rPr>
                        <a:t>13</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321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074" name="Google Shape;1074;g2e2d17292f4_0_2587"/>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112" name="Shape 112"/>
        <p:cNvGrpSpPr/>
        <p:nvPr/>
      </p:nvGrpSpPr>
      <p:grpSpPr>
        <a:xfrm>
          <a:off x="0" y="0"/>
          <a:ext cx="0" cy="0"/>
          <a:chOff x="0" y="0"/>
          <a:chExt cx="0" cy="0"/>
        </a:xfrm>
      </p:grpSpPr>
      <p:sp>
        <p:nvSpPr>
          <p:cNvPr id="113" name="Google Shape;113;g2e2372c0ef2_0_0"/>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pic>
        <p:nvPicPr>
          <p:cNvPr id="114" name="Google Shape;114;g2e2372c0ef2_0_0"/>
          <p:cNvPicPr preferRelativeResize="0"/>
          <p:nvPr/>
        </p:nvPicPr>
        <p:blipFill rotWithShape="1">
          <a:blip r:embed="rId3">
            <a:alphaModFix/>
          </a:blip>
          <a:srcRect b="41722" l="11638" r="8863" t="7759"/>
          <a:stretch/>
        </p:blipFill>
        <p:spPr>
          <a:xfrm>
            <a:off x="2786675" y="422275"/>
            <a:ext cx="6296501" cy="5670999"/>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1078" name="Shape 1078"/>
        <p:cNvGrpSpPr/>
        <p:nvPr/>
      </p:nvGrpSpPr>
      <p:grpSpPr>
        <a:xfrm>
          <a:off x="0" y="0"/>
          <a:ext cx="0" cy="0"/>
          <a:chOff x="0" y="0"/>
          <a:chExt cx="0" cy="0"/>
        </a:xfrm>
      </p:grpSpPr>
      <p:graphicFrame>
        <p:nvGraphicFramePr>
          <p:cNvPr id="1079" name="Google Shape;1079;g2e2d17292f4_0_2593"/>
          <p:cNvGraphicFramePr/>
          <p:nvPr/>
        </p:nvGraphicFramePr>
        <p:xfrm>
          <a:off x="7121300" y="122200"/>
          <a:ext cx="3000000" cy="3000000"/>
        </p:xfrm>
        <a:graphic>
          <a:graphicData uri="http://schemas.openxmlformats.org/drawingml/2006/table">
            <a:tbl>
              <a:tblPr>
                <a:noFill/>
                <a:tableStyleId>{283D8B18-C274-42AF-BE3A-2C1168A76440}</a:tableStyleId>
              </a:tblPr>
              <a:tblGrid>
                <a:gridCol w="1261375"/>
                <a:gridCol w="1261375"/>
                <a:gridCol w="1261375"/>
              </a:tblGrid>
              <a:tr h="466050">
                <a:tc>
                  <a:txBody>
                    <a:bodyPr/>
                    <a:lstStyle/>
                    <a:p>
                      <a:pPr indent="0" lvl="0" marL="0" rtl="0" algn="ctr">
                        <a:spcBef>
                          <a:spcPts val="0"/>
                        </a:spcBef>
                        <a:spcAft>
                          <a:spcPts val="0"/>
                        </a:spcAft>
                        <a:buClr>
                          <a:schemeClr val="dk1"/>
                        </a:buClr>
                        <a:buSzPts val="1100"/>
                        <a:buFont typeface="Arial"/>
                        <a:buNone/>
                      </a:pPr>
                      <a:r>
                        <a:rPr b="1" lang="ja-JP" sz="1900">
                          <a:solidFill>
                            <a:schemeClr val="dk1"/>
                          </a:solidFill>
                        </a:rPr>
                        <a:t>ID</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席番号</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name</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r>
              <a:tr h="466050">
                <a:tc>
                  <a:txBody>
                    <a:bodyPr/>
                    <a:lstStyle/>
                    <a:p>
                      <a:pPr indent="0" lvl="0" marL="0" rtl="0" algn="ctr">
                        <a:spcBef>
                          <a:spcPts val="0"/>
                        </a:spcBef>
                        <a:spcAft>
                          <a:spcPts val="0"/>
                        </a:spcAft>
                        <a:buNone/>
                      </a:pPr>
                      <a:r>
                        <a:rPr b="1" lang="ja-JP" sz="1900"/>
                        <a:t>122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J</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初田</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H</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寺島</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321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M</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ダオ</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423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E</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井上</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521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L</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宮脇</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653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B</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山根木</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7325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G</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安本</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8315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I</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持永</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9153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A</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山中</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101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K</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岡本</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113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F</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藤野</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1234</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C</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中郡</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1329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D</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大住</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1080" name="Google Shape;1080;g2e2d17292f4_0_2593"/>
          <p:cNvGraphicFramePr/>
          <p:nvPr/>
        </p:nvGraphicFramePr>
        <p:xfrm>
          <a:off x="1013825" y="122200"/>
          <a:ext cx="3000000" cy="3000000"/>
        </p:xfrm>
        <a:graphic>
          <a:graphicData uri="http://schemas.openxmlformats.org/drawingml/2006/table">
            <a:tbl>
              <a:tblPr>
                <a:noFill/>
                <a:tableStyleId>{283D8B18-C274-42AF-BE3A-2C1168A76440}</a:tableStyleId>
              </a:tblPr>
              <a:tblGrid>
                <a:gridCol w="2015075"/>
                <a:gridCol w="2015075"/>
              </a:tblGrid>
              <a:tr h="466050">
                <a:tc>
                  <a:txBody>
                    <a:bodyPr/>
                    <a:lstStyle/>
                    <a:p>
                      <a:pPr indent="0" lvl="0" marL="0" rtl="0" algn="ctr">
                        <a:spcBef>
                          <a:spcPts val="0"/>
                        </a:spcBef>
                        <a:spcAft>
                          <a:spcPts val="0"/>
                        </a:spcAft>
                        <a:buNone/>
                      </a:pPr>
                      <a:r>
                        <a:rPr b="1" lang="ja-JP" sz="1900"/>
                        <a:t>席番号</a:t>
                      </a:r>
                      <a:endParaRPr b="1" sz="1900"/>
                    </a:p>
                  </a:txBody>
                  <a:tcPr marT="91425" marB="91425" marR="91425" marL="91425" anchor="ctr">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Clr>
                          <a:schemeClr val="dk1"/>
                        </a:buClr>
                        <a:buSzPts val="1100"/>
                        <a:buFont typeface="Arial"/>
                        <a:buNone/>
                      </a:pPr>
                      <a:r>
                        <a:rPr b="1" lang="ja-JP" sz="1900">
                          <a:solidFill>
                            <a:schemeClr val="dk1"/>
                          </a:solidFill>
                        </a:rPr>
                        <a:t>ID</a:t>
                      </a:r>
                      <a:endParaRPr b="1" sz="1900"/>
                    </a:p>
                  </a:txBody>
                  <a:tcPr marT="91425" marB="91425" marR="91425" marL="91425" anchor="ctr">
                    <a:lnB cap="flat" cmpd="sng" w="9525">
                      <a:solidFill>
                        <a:srgbClr val="9E9E9E"/>
                      </a:solidFill>
                      <a:prstDash val="solid"/>
                      <a:round/>
                      <a:headEnd len="sm" w="sm" type="none"/>
                      <a:tailEnd len="sm" w="sm" type="none"/>
                    </a:lnB>
                    <a:solidFill>
                      <a:srgbClr val="B7B7B7"/>
                    </a:solidFill>
                  </a:tcPr>
                </a:tc>
              </a:tr>
              <a:tr h="466050">
                <a:tc>
                  <a:txBody>
                    <a:bodyPr/>
                    <a:lstStyle/>
                    <a:p>
                      <a:pPr indent="0" lvl="0" marL="457200" rtl="0" algn="l">
                        <a:spcBef>
                          <a:spcPts val="0"/>
                        </a:spcBef>
                        <a:spcAft>
                          <a:spcPts val="0"/>
                        </a:spcAft>
                        <a:buNone/>
                      </a:pPr>
                      <a:r>
                        <a:rPr b="1" lang="ja-JP" sz="1900"/>
                        <a:t>A　（1）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9153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B</a:t>
                      </a:r>
                      <a:r>
                        <a:rPr b="1" lang="ja-JP" sz="1900">
                          <a:solidFill>
                            <a:schemeClr val="dk1"/>
                          </a:solidFill>
                        </a:rPr>
                        <a:t>　（2）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653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C</a:t>
                      </a:r>
                      <a:r>
                        <a:rPr b="1" lang="ja-JP" sz="1900">
                          <a:solidFill>
                            <a:schemeClr val="dk1"/>
                          </a:solidFill>
                        </a:rPr>
                        <a:t>　（3）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1234</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D</a:t>
                      </a:r>
                      <a:r>
                        <a:rPr b="1" lang="ja-JP" sz="1900">
                          <a:solidFill>
                            <a:schemeClr val="dk1"/>
                          </a:solidFill>
                        </a:rPr>
                        <a:t>　（4）</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1329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G</a:t>
                      </a:r>
                      <a:r>
                        <a:rPr b="1" lang="ja-JP" sz="1900">
                          <a:solidFill>
                            <a:schemeClr val="dk1"/>
                          </a:solidFill>
                        </a:rPr>
                        <a:t>　（5）</a:t>
                      </a:r>
                      <a:endParaRPr b="1" sz="19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423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F</a:t>
                      </a:r>
                      <a:r>
                        <a:rPr b="1" lang="ja-JP" sz="1900">
                          <a:solidFill>
                            <a:schemeClr val="dk1"/>
                          </a:solidFill>
                        </a:rPr>
                        <a:t>　（6）</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113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G</a:t>
                      </a:r>
                      <a:r>
                        <a:rPr b="1" lang="ja-JP" sz="1900">
                          <a:solidFill>
                            <a:schemeClr val="dk1"/>
                          </a:solidFill>
                        </a:rPr>
                        <a:t>　（7）</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7325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H</a:t>
                      </a:r>
                      <a:r>
                        <a:rPr b="1" lang="ja-JP" sz="1900">
                          <a:solidFill>
                            <a:schemeClr val="dk1"/>
                          </a:solidFill>
                        </a:rPr>
                        <a:t>　（8）</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I</a:t>
                      </a:r>
                      <a:r>
                        <a:rPr b="1" lang="ja-JP" sz="1900">
                          <a:solidFill>
                            <a:schemeClr val="dk1"/>
                          </a:solidFill>
                        </a:rPr>
                        <a:t>　  （9）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8315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J</a:t>
                      </a:r>
                      <a:r>
                        <a:rPr b="1" lang="ja-JP" sz="1900">
                          <a:solidFill>
                            <a:schemeClr val="dk1"/>
                          </a:solidFill>
                        </a:rPr>
                        <a:t>　（10）</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122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K</a:t>
                      </a:r>
                      <a:r>
                        <a:rPr b="1" lang="ja-JP" sz="1900">
                          <a:solidFill>
                            <a:schemeClr val="dk1"/>
                          </a:solidFill>
                        </a:rPr>
                        <a:t>　（11）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101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99999"/>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L</a:t>
                      </a:r>
                      <a:r>
                        <a:rPr b="1" lang="ja-JP" sz="1900">
                          <a:solidFill>
                            <a:schemeClr val="dk1"/>
                          </a:solidFill>
                        </a:rPr>
                        <a:t>　（12）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521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M</a:t>
                      </a:r>
                      <a:r>
                        <a:rPr b="1" lang="ja-JP" sz="1900">
                          <a:solidFill>
                            <a:schemeClr val="dk1"/>
                          </a:solidFill>
                        </a:rPr>
                        <a:t>　（</a:t>
                      </a:r>
                      <a:r>
                        <a:rPr b="1" lang="ja-JP" sz="1900">
                          <a:solidFill>
                            <a:srgbClr val="FF0000"/>
                          </a:solidFill>
                        </a:rPr>
                        <a:t>13</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b="1" lang="ja-JP" sz="1900">
                          <a:solidFill>
                            <a:schemeClr val="dk1"/>
                          </a:solidFill>
                        </a:rPr>
                        <a:t>321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r>
            </a:tbl>
          </a:graphicData>
        </a:graphic>
      </p:graphicFrame>
      <p:sp>
        <p:nvSpPr>
          <p:cNvPr id="1081" name="Google Shape;1081;g2e2d17292f4_0_2593"/>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1085" name="Shape 1085"/>
        <p:cNvGrpSpPr/>
        <p:nvPr/>
      </p:nvGrpSpPr>
      <p:grpSpPr>
        <a:xfrm>
          <a:off x="0" y="0"/>
          <a:ext cx="0" cy="0"/>
          <a:chOff x="0" y="0"/>
          <a:chExt cx="0" cy="0"/>
        </a:xfrm>
      </p:grpSpPr>
      <p:graphicFrame>
        <p:nvGraphicFramePr>
          <p:cNvPr id="1086" name="Google Shape;1086;g2e2d17292f4_0_2599"/>
          <p:cNvGraphicFramePr/>
          <p:nvPr/>
        </p:nvGraphicFramePr>
        <p:xfrm>
          <a:off x="7121300" y="122200"/>
          <a:ext cx="3000000" cy="3000000"/>
        </p:xfrm>
        <a:graphic>
          <a:graphicData uri="http://schemas.openxmlformats.org/drawingml/2006/table">
            <a:tbl>
              <a:tblPr>
                <a:noFill/>
                <a:tableStyleId>{283D8B18-C274-42AF-BE3A-2C1168A76440}</a:tableStyleId>
              </a:tblPr>
              <a:tblGrid>
                <a:gridCol w="1261375"/>
                <a:gridCol w="1261375"/>
                <a:gridCol w="1261375"/>
              </a:tblGrid>
              <a:tr h="466050">
                <a:tc>
                  <a:txBody>
                    <a:bodyPr/>
                    <a:lstStyle/>
                    <a:p>
                      <a:pPr indent="0" lvl="0" marL="0" rtl="0" algn="ctr">
                        <a:spcBef>
                          <a:spcPts val="0"/>
                        </a:spcBef>
                        <a:spcAft>
                          <a:spcPts val="0"/>
                        </a:spcAft>
                        <a:buClr>
                          <a:schemeClr val="dk1"/>
                        </a:buClr>
                        <a:buSzPts val="1100"/>
                        <a:buFont typeface="Arial"/>
                        <a:buNone/>
                      </a:pPr>
                      <a:r>
                        <a:rPr b="1" lang="ja-JP" sz="1900">
                          <a:solidFill>
                            <a:schemeClr val="dk1"/>
                          </a:solidFill>
                        </a:rPr>
                        <a:t>ID</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席番号</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name</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r>
              <a:tr h="466050">
                <a:tc>
                  <a:txBody>
                    <a:bodyPr/>
                    <a:lstStyle/>
                    <a:p>
                      <a:pPr indent="0" lvl="0" marL="0" rtl="0" algn="ctr">
                        <a:spcBef>
                          <a:spcPts val="0"/>
                        </a:spcBef>
                        <a:spcAft>
                          <a:spcPts val="0"/>
                        </a:spcAft>
                        <a:buNone/>
                      </a:pPr>
                      <a:r>
                        <a:rPr b="1" lang="ja-JP" sz="1900"/>
                        <a:t>122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J</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初田</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H</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寺島</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321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M</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ダオ</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423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E</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井上</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521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L</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宮脇</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653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B</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山根木</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7325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G</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安本</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8315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I</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持永</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9153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A</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山中</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101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K</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岡本</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113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F</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藤野</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1234</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C</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中郡</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1329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D</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大住</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1087" name="Google Shape;1087;g2e2d17292f4_0_2599"/>
          <p:cNvGraphicFramePr/>
          <p:nvPr/>
        </p:nvGraphicFramePr>
        <p:xfrm>
          <a:off x="1013825" y="122200"/>
          <a:ext cx="3000000" cy="3000000"/>
        </p:xfrm>
        <a:graphic>
          <a:graphicData uri="http://schemas.openxmlformats.org/drawingml/2006/table">
            <a:tbl>
              <a:tblPr>
                <a:noFill/>
                <a:tableStyleId>{283D8B18-C274-42AF-BE3A-2C1168A76440}</a:tableStyleId>
              </a:tblPr>
              <a:tblGrid>
                <a:gridCol w="2015075"/>
                <a:gridCol w="2015075"/>
              </a:tblGrid>
              <a:tr h="466050">
                <a:tc>
                  <a:txBody>
                    <a:bodyPr/>
                    <a:lstStyle/>
                    <a:p>
                      <a:pPr indent="0" lvl="0" marL="0" rtl="0" algn="ctr">
                        <a:spcBef>
                          <a:spcPts val="0"/>
                        </a:spcBef>
                        <a:spcAft>
                          <a:spcPts val="0"/>
                        </a:spcAft>
                        <a:buNone/>
                      </a:pPr>
                      <a:r>
                        <a:rPr b="1" lang="ja-JP" sz="1900"/>
                        <a:t>席番号</a:t>
                      </a:r>
                      <a:endParaRPr b="1" sz="1900"/>
                    </a:p>
                  </a:txBody>
                  <a:tcPr marT="91425" marB="91425" marR="91425" marL="91425" anchor="ctr">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Clr>
                          <a:schemeClr val="dk1"/>
                        </a:buClr>
                        <a:buSzPts val="1100"/>
                        <a:buFont typeface="Arial"/>
                        <a:buNone/>
                      </a:pPr>
                      <a:r>
                        <a:rPr b="1" lang="ja-JP" sz="1900">
                          <a:solidFill>
                            <a:schemeClr val="dk1"/>
                          </a:solidFill>
                        </a:rPr>
                        <a:t>ID</a:t>
                      </a:r>
                      <a:endParaRPr b="1" sz="1900"/>
                    </a:p>
                  </a:txBody>
                  <a:tcPr marT="91425" marB="91425" marR="91425" marL="91425" anchor="ctr">
                    <a:lnB cap="flat" cmpd="sng" w="9525">
                      <a:solidFill>
                        <a:srgbClr val="9E9E9E"/>
                      </a:solidFill>
                      <a:prstDash val="solid"/>
                      <a:round/>
                      <a:headEnd len="sm" w="sm" type="none"/>
                      <a:tailEnd len="sm" w="sm" type="none"/>
                    </a:lnB>
                    <a:solidFill>
                      <a:srgbClr val="B7B7B7"/>
                    </a:solidFill>
                  </a:tcPr>
                </a:tc>
              </a:tr>
              <a:tr h="466050">
                <a:tc>
                  <a:txBody>
                    <a:bodyPr/>
                    <a:lstStyle/>
                    <a:p>
                      <a:pPr indent="0" lvl="0" marL="457200" rtl="0" algn="l">
                        <a:spcBef>
                          <a:spcPts val="0"/>
                        </a:spcBef>
                        <a:spcAft>
                          <a:spcPts val="0"/>
                        </a:spcAft>
                        <a:buNone/>
                      </a:pPr>
                      <a:r>
                        <a:rPr b="1" lang="ja-JP" sz="1900"/>
                        <a:t>A　（1）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9153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B</a:t>
                      </a:r>
                      <a:r>
                        <a:rPr b="1" lang="ja-JP" sz="1900">
                          <a:solidFill>
                            <a:schemeClr val="dk1"/>
                          </a:solidFill>
                        </a:rPr>
                        <a:t>　（2）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653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C</a:t>
                      </a:r>
                      <a:r>
                        <a:rPr b="1" lang="ja-JP" sz="1900">
                          <a:solidFill>
                            <a:schemeClr val="dk1"/>
                          </a:solidFill>
                        </a:rPr>
                        <a:t>　（3）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1234</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D</a:t>
                      </a:r>
                      <a:r>
                        <a:rPr b="1" lang="ja-JP" sz="1900">
                          <a:solidFill>
                            <a:schemeClr val="dk1"/>
                          </a:solidFill>
                        </a:rPr>
                        <a:t>　（4）</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1329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G</a:t>
                      </a:r>
                      <a:r>
                        <a:rPr b="1" lang="ja-JP" sz="1900">
                          <a:solidFill>
                            <a:schemeClr val="dk1"/>
                          </a:solidFill>
                        </a:rPr>
                        <a:t>　（5）</a:t>
                      </a:r>
                      <a:endParaRPr b="1" sz="19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423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F</a:t>
                      </a:r>
                      <a:r>
                        <a:rPr b="1" lang="ja-JP" sz="1900">
                          <a:solidFill>
                            <a:schemeClr val="dk1"/>
                          </a:solidFill>
                        </a:rPr>
                        <a:t>　（6）</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113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G</a:t>
                      </a:r>
                      <a:r>
                        <a:rPr b="1" lang="ja-JP" sz="1900">
                          <a:solidFill>
                            <a:schemeClr val="dk1"/>
                          </a:solidFill>
                        </a:rPr>
                        <a:t>　（7）</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7325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H</a:t>
                      </a:r>
                      <a:r>
                        <a:rPr b="1" lang="ja-JP" sz="1900">
                          <a:solidFill>
                            <a:schemeClr val="dk1"/>
                          </a:solidFill>
                        </a:rPr>
                        <a:t>　（8）</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I</a:t>
                      </a:r>
                      <a:r>
                        <a:rPr b="1" lang="ja-JP" sz="1900">
                          <a:solidFill>
                            <a:schemeClr val="dk1"/>
                          </a:solidFill>
                        </a:rPr>
                        <a:t>　  （9）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8315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J</a:t>
                      </a:r>
                      <a:r>
                        <a:rPr b="1" lang="ja-JP" sz="1900">
                          <a:solidFill>
                            <a:schemeClr val="dk1"/>
                          </a:solidFill>
                        </a:rPr>
                        <a:t>　（10）</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122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K</a:t>
                      </a:r>
                      <a:r>
                        <a:rPr b="1" lang="ja-JP" sz="1900">
                          <a:solidFill>
                            <a:schemeClr val="dk1"/>
                          </a:solidFill>
                        </a:rPr>
                        <a:t>　（11）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101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99999"/>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L</a:t>
                      </a:r>
                      <a:r>
                        <a:rPr b="1" lang="ja-JP" sz="1900">
                          <a:solidFill>
                            <a:schemeClr val="dk1"/>
                          </a:solidFill>
                        </a:rPr>
                        <a:t>　（12）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521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M</a:t>
                      </a:r>
                      <a:r>
                        <a:rPr b="1" lang="ja-JP" sz="1900">
                          <a:solidFill>
                            <a:schemeClr val="dk1"/>
                          </a:solidFill>
                        </a:rPr>
                        <a:t>　（</a:t>
                      </a:r>
                      <a:r>
                        <a:rPr b="1" lang="ja-JP" sz="1900">
                          <a:solidFill>
                            <a:srgbClr val="FF0000"/>
                          </a:solidFill>
                        </a:rPr>
                        <a:t>13</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b="1" lang="ja-JP" sz="1900">
                          <a:solidFill>
                            <a:schemeClr val="dk1"/>
                          </a:solidFill>
                        </a:rPr>
                        <a:t>321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r>
            </a:tbl>
          </a:graphicData>
        </a:graphic>
      </p:graphicFrame>
      <p:cxnSp>
        <p:nvCxnSpPr>
          <p:cNvPr id="1088" name="Google Shape;1088;g2e2d17292f4_0_2599"/>
          <p:cNvCxnSpPr/>
          <p:nvPr/>
        </p:nvCxnSpPr>
        <p:spPr>
          <a:xfrm flipH="1" rot="10800000">
            <a:off x="4762500" y="1866200"/>
            <a:ext cx="2549400" cy="4790400"/>
          </a:xfrm>
          <a:prstGeom prst="straightConnector1">
            <a:avLst/>
          </a:prstGeom>
          <a:noFill/>
          <a:ln cap="flat" cmpd="sng" w="114300">
            <a:solidFill>
              <a:schemeClr val="dk2"/>
            </a:solidFill>
            <a:prstDash val="solid"/>
            <a:round/>
            <a:headEnd len="med" w="med" type="none"/>
            <a:tailEnd len="med" w="med" type="triangle"/>
          </a:ln>
        </p:spPr>
      </p:cxnSp>
      <p:sp>
        <p:nvSpPr>
          <p:cNvPr id="1089" name="Google Shape;1089;g2e2d17292f4_0_2599"/>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1093" name="Shape 1093"/>
        <p:cNvGrpSpPr/>
        <p:nvPr/>
      </p:nvGrpSpPr>
      <p:grpSpPr>
        <a:xfrm>
          <a:off x="0" y="0"/>
          <a:ext cx="0" cy="0"/>
          <a:chOff x="0" y="0"/>
          <a:chExt cx="0" cy="0"/>
        </a:xfrm>
      </p:grpSpPr>
      <p:graphicFrame>
        <p:nvGraphicFramePr>
          <p:cNvPr id="1094" name="Google Shape;1094;g2e2d17292f4_0_2606"/>
          <p:cNvGraphicFramePr/>
          <p:nvPr/>
        </p:nvGraphicFramePr>
        <p:xfrm>
          <a:off x="7121300" y="122200"/>
          <a:ext cx="3000000" cy="3000000"/>
        </p:xfrm>
        <a:graphic>
          <a:graphicData uri="http://schemas.openxmlformats.org/drawingml/2006/table">
            <a:tbl>
              <a:tblPr>
                <a:noFill/>
                <a:tableStyleId>{283D8B18-C274-42AF-BE3A-2C1168A76440}</a:tableStyleId>
              </a:tblPr>
              <a:tblGrid>
                <a:gridCol w="1261375"/>
                <a:gridCol w="1261375"/>
                <a:gridCol w="1261375"/>
              </a:tblGrid>
              <a:tr h="466050">
                <a:tc>
                  <a:txBody>
                    <a:bodyPr/>
                    <a:lstStyle/>
                    <a:p>
                      <a:pPr indent="0" lvl="0" marL="0" rtl="0" algn="ctr">
                        <a:spcBef>
                          <a:spcPts val="0"/>
                        </a:spcBef>
                        <a:spcAft>
                          <a:spcPts val="0"/>
                        </a:spcAft>
                        <a:buClr>
                          <a:schemeClr val="dk1"/>
                        </a:buClr>
                        <a:buSzPts val="1100"/>
                        <a:buFont typeface="Arial"/>
                        <a:buNone/>
                      </a:pPr>
                      <a:r>
                        <a:rPr b="1" lang="ja-JP" sz="1900">
                          <a:solidFill>
                            <a:schemeClr val="dk1"/>
                          </a:solidFill>
                        </a:rPr>
                        <a:t>ID</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席番号</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name</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r>
              <a:tr h="466050">
                <a:tc>
                  <a:txBody>
                    <a:bodyPr/>
                    <a:lstStyle/>
                    <a:p>
                      <a:pPr indent="0" lvl="0" marL="0" rtl="0" algn="ctr">
                        <a:spcBef>
                          <a:spcPts val="0"/>
                        </a:spcBef>
                        <a:spcAft>
                          <a:spcPts val="0"/>
                        </a:spcAft>
                        <a:buNone/>
                      </a:pPr>
                      <a:r>
                        <a:rPr b="1" lang="ja-JP" sz="1900"/>
                        <a:t>122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J</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初田</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H</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寺島</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321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b="1" lang="ja-JP" sz="1900"/>
                        <a:t>M</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b="1" lang="ja-JP" sz="1900"/>
                        <a:t>ダオ</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r>
              <a:tr h="466050">
                <a:tc>
                  <a:txBody>
                    <a:bodyPr/>
                    <a:lstStyle/>
                    <a:p>
                      <a:pPr indent="0" lvl="0" marL="0" rtl="0" algn="ctr">
                        <a:spcBef>
                          <a:spcPts val="0"/>
                        </a:spcBef>
                        <a:spcAft>
                          <a:spcPts val="0"/>
                        </a:spcAft>
                        <a:buNone/>
                      </a:pPr>
                      <a:r>
                        <a:rPr b="1" lang="ja-JP" sz="1900"/>
                        <a:t>423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E</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井上</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521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L</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宮脇</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653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B</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山根木</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7325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G</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安本</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8315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I</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持永</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9153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A</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山中</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101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K</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岡本</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113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F</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藤野</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1234</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C</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中郡</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1329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D</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大住</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1095" name="Google Shape;1095;g2e2d17292f4_0_2606"/>
          <p:cNvGraphicFramePr/>
          <p:nvPr/>
        </p:nvGraphicFramePr>
        <p:xfrm>
          <a:off x="1013825" y="122200"/>
          <a:ext cx="3000000" cy="3000000"/>
        </p:xfrm>
        <a:graphic>
          <a:graphicData uri="http://schemas.openxmlformats.org/drawingml/2006/table">
            <a:tbl>
              <a:tblPr>
                <a:noFill/>
                <a:tableStyleId>{283D8B18-C274-42AF-BE3A-2C1168A76440}</a:tableStyleId>
              </a:tblPr>
              <a:tblGrid>
                <a:gridCol w="2015075"/>
                <a:gridCol w="2015075"/>
              </a:tblGrid>
              <a:tr h="466050">
                <a:tc>
                  <a:txBody>
                    <a:bodyPr/>
                    <a:lstStyle/>
                    <a:p>
                      <a:pPr indent="0" lvl="0" marL="0" rtl="0" algn="ctr">
                        <a:spcBef>
                          <a:spcPts val="0"/>
                        </a:spcBef>
                        <a:spcAft>
                          <a:spcPts val="0"/>
                        </a:spcAft>
                        <a:buNone/>
                      </a:pPr>
                      <a:r>
                        <a:rPr b="1" lang="ja-JP" sz="1900"/>
                        <a:t>席番号</a:t>
                      </a:r>
                      <a:endParaRPr b="1" sz="1900"/>
                    </a:p>
                  </a:txBody>
                  <a:tcPr marT="91425" marB="91425" marR="91425" marL="91425" anchor="ctr">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Clr>
                          <a:schemeClr val="dk1"/>
                        </a:buClr>
                        <a:buSzPts val="1100"/>
                        <a:buFont typeface="Arial"/>
                        <a:buNone/>
                      </a:pPr>
                      <a:r>
                        <a:rPr b="1" lang="ja-JP" sz="1900">
                          <a:solidFill>
                            <a:schemeClr val="dk1"/>
                          </a:solidFill>
                        </a:rPr>
                        <a:t>ID</a:t>
                      </a:r>
                      <a:endParaRPr b="1" sz="1900"/>
                    </a:p>
                  </a:txBody>
                  <a:tcPr marT="91425" marB="91425" marR="91425" marL="91425" anchor="ctr">
                    <a:lnB cap="flat" cmpd="sng" w="9525">
                      <a:solidFill>
                        <a:srgbClr val="9E9E9E"/>
                      </a:solidFill>
                      <a:prstDash val="solid"/>
                      <a:round/>
                      <a:headEnd len="sm" w="sm" type="none"/>
                      <a:tailEnd len="sm" w="sm" type="none"/>
                    </a:lnB>
                    <a:solidFill>
                      <a:srgbClr val="B7B7B7"/>
                    </a:solidFill>
                  </a:tcPr>
                </a:tc>
              </a:tr>
              <a:tr h="466050">
                <a:tc>
                  <a:txBody>
                    <a:bodyPr/>
                    <a:lstStyle/>
                    <a:p>
                      <a:pPr indent="0" lvl="0" marL="457200" rtl="0" algn="l">
                        <a:spcBef>
                          <a:spcPts val="0"/>
                        </a:spcBef>
                        <a:spcAft>
                          <a:spcPts val="0"/>
                        </a:spcAft>
                        <a:buNone/>
                      </a:pPr>
                      <a:r>
                        <a:rPr b="1" lang="ja-JP" sz="1900"/>
                        <a:t>A　（1）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9153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B</a:t>
                      </a:r>
                      <a:r>
                        <a:rPr b="1" lang="ja-JP" sz="1900">
                          <a:solidFill>
                            <a:schemeClr val="dk1"/>
                          </a:solidFill>
                        </a:rPr>
                        <a:t>　（2）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653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C</a:t>
                      </a:r>
                      <a:r>
                        <a:rPr b="1" lang="ja-JP" sz="1900">
                          <a:solidFill>
                            <a:schemeClr val="dk1"/>
                          </a:solidFill>
                        </a:rPr>
                        <a:t>　（3）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1234</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D</a:t>
                      </a:r>
                      <a:r>
                        <a:rPr b="1" lang="ja-JP" sz="1900">
                          <a:solidFill>
                            <a:schemeClr val="dk1"/>
                          </a:solidFill>
                        </a:rPr>
                        <a:t>　（4）</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1329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G</a:t>
                      </a:r>
                      <a:r>
                        <a:rPr b="1" lang="ja-JP" sz="1900">
                          <a:solidFill>
                            <a:schemeClr val="dk1"/>
                          </a:solidFill>
                        </a:rPr>
                        <a:t>　（5）</a:t>
                      </a:r>
                      <a:endParaRPr b="1" sz="19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423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F</a:t>
                      </a:r>
                      <a:r>
                        <a:rPr b="1" lang="ja-JP" sz="1900">
                          <a:solidFill>
                            <a:schemeClr val="dk1"/>
                          </a:solidFill>
                        </a:rPr>
                        <a:t>　（6）</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113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G</a:t>
                      </a:r>
                      <a:r>
                        <a:rPr b="1" lang="ja-JP" sz="1900">
                          <a:solidFill>
                            <a:schemeClr val="dk1"/>
                          </a:solidFill>
                        </a:rPr>
                        <a:t>　（7）</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7325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H</a:t>
                      </a:r>
                      <a:r>
                        <a:rPr b="1" lang="ja-JP" sz="1900">
                          <a:solidFill>
                            <a:schemeClr val="dk1"/>
                          </a:solidFill>
                        </a:rPr>
                        <a:t>　（8）</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I</a:t>
                      </a:r>
                      <a:r>
                        <a:rPr b="1" lang="ja-JP" sz="1900">
                          <a:solidFill>
                            <a:schemeClr val="dk1"/>
                          </a:solidFill>
                        </a:rPr>
                        <a:t>　  （9）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8315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J</a:t>
                      </a:r>
                      <a:r>
                        <a:rPr b="1" lang="ja-JP" sz="1900">
                          <a:solidFill>
                            <a:schemeClr val="dk1"/>
                          </a:solidFill>
                        </a:rPr>
                        <a:t>　（10）</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122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K</a:t>
                      </a:r>
                      <a:r>
                        <a:rPr b="1" lang="ja-JP" sz="1900">
                          <a:solidFill>
                            <a:schemeClr val="dk1"/>
                          </a:solidFill>
                        </a:rPr>
                        <a:t>　（11）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101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99999"/>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L</a:t>
                      </a:r>
                      <a:r>
                        <a:rPr b="1" lang="ja-JP" sz="1900">
                          <a:solidFill>
                            <a:schemeClr val="dk1"/>
                          </a:solidFill>
                        </a:rPr>
                        <a:t>　（12）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521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M</a:t>
                      </a:r>
                      <a:r>
                        <a:rPr b="1" lang="ja-JP" sz="1900">
                          <a:solidFill>
                            <a:schemeClr val="dk1"/>
                          </a:solidFill>
                        </a:rPr>
                        <a:t>　（</a:t>
                      </a:r>
                      <a:r>
                        <a:rPr b="1" lang="ja-JP" sz="1900">
                          <a:solidFill>
                            <a:srgbClr val="FF0000"/>
                          </a:solidFill>
                        </a:rPr>
                        <a:t>13</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b="1" lang="ja-JP" sz="1900">
                          <a:solidFill>
                            <a:schemeClr val="dk1"/>
                          </a:solidFill>
                        </a:rPr>
                        <a:t>321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r>
            </a:tbl>
          </a:graphicData>
        </a:graphic>
      </p:graphicFrame>
      <p:cxnSp>
        <p:nvCxnSpPr>
          <p:cNvPr id="1096" name="Google Shape;1096;g2e2d17292f4_0_2606"/>
          <p:cNvCxnSpPr/>
          <p:nvPr/>
        </p:nvCxnSpPr>
        <p:spPr>
          <a:xfrm flipH="1" rot="10800000">
            <a:off x="4762500" y="1866200"/>
            <a:ext cx="2549400" cy="4790400"/>
          </a:xfrm>
          <a:prstGeom prst="straightConnector1">
            <a:avLst/>
          </a:prstGeom>
          <a:noFill/>
          <a:ln cap="flat" cmpd="sng" w="114300">
            <a:solidFill>
              <a:schemeClr val="dk2"/>
            </a:solidFill>
            <a:prstDash val="solid"/>
            <a:round/>
            <a:headEnd len="med" w="med" type="none"/>
            <a:tailEnd len="med" w="med" type="triangle"/>
          </a:ln>
        </p:spPr>
      </p:cxnSp>
      <p:sp>
        <p:nvSpPr>
          <p:cNvPr id="1097" name="Google Shape;1097;g2e2d17292f4_0_2606"/>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1101" name="Shape 1101"/>
        <p:cNvGrpSpPr/>
        <p:nvPr/>
      </p:nvGrpSpPr>
      <p:grpSpPr>
        <a:xfrm>
          <a:off x="0" y="0"/>
          <a:ext cx="0" cy="0"/>
          <a:chOff x="0" y="0"/>
          <a:chExt cx="0" cy="0"/>
        </a:xfrm>
      </p:grpSpPr>
      <p:graphicFrame>
        <p:nvGraphicFramePr>
          <p:cNvPr id="1102" name="Google Shape;1102;g2e2d17292f4_0_2613"/>
          <p:cNvGraphicFramePr/>
          <p:nvPr/>
        </p:nvGraphicFramePr>
        <p:xfrm>
          <a:off x="7121300" y="122200"/>
          <a:ext cx="3000000" cy="3000000"/>
        </p:xfrm>
        <a:graphic>
          <a:graphicData uri="http://schemas.openxmlformats.org/drawingml/2006/table">
            <a:tbl>
              <a:tblPr>
                <a:noFill/>
                <a:tableStyleId>{283D8B18-C274-42AF-BE3A-2C1168A76440}</a:tableStyleId>
              </a:tblPr>
              <a:tblGrid>
                <a:gridCol w="1261375"/>
                <a:gridCol w="1261375"/>
                <a:gridCol w="1261375"/>
              </a:tblGrid>
              <a:tr h="466050">
                <a:tc>
                  <a:txBody>
                    <a:bodyPr/>
                    <a:lstStyle/>
                    <a:p>
                      <a:pPr indent="0" lvl="0" marL="0" rtl="0" algn="ctr">
                        <a:spcBef>
                          <a:spcPts val="0"/>
                        </a:spcBef>
                        <a:spcAft>
                          <a:spcPts val="0"/>
                        </a:spcAft>
                        <a:buClr>
                          <a:schemeClr val="dk1"/>
                        </a:buClr>
                        <a:buSzPts val="1100"/>
                        <a:buFont typeface="Arial"/>
                        <a:buNone/>
                      </a:pPr>
                      <a:r>
                        <a:rPr b="1" lang="ja-JP" sz="1900">
                          <a:solidFill>
                            <a:schemeClr val="dk1"/>
                          </a:solidFill>
                        </a:rPr>
                        <a:t>ID</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席番号</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ja-JP" sz="1900"/>
                        <a:t>name</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7B7B7"/>
                    </a:solidFill>
                  </a:tcPr>
                </a:tc>
              </a:tr>
              <a:tr h="466050">
                <a:tc>
                  <a:txBody>
                    <a:bodyPr/>
                    <a:lstStyle/>
                    <a:p>
                      <a:pPr indent="0" lvl="0" marL="0" rtl="0" algn="ctr">
                        <a:spcBef>
                          <a:spcPts val="0"/>
                        </a:spcBef>
                        <a:spcAft>
                          <a:spcPts val="0"/>
                        </a:spcAft>
                        <a:buNone/>
                      </a:pPr>
                      <a:r>
                        <a:rPr b="1" lang="ja-JP" sz="1900"/>
                        <a:t>122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J</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初田</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H</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寺島</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321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b="1" lang="ja-JP" sz="1900"/>
                        <a:t>M</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b="1" lang="ja-JP" sz="1900"/>
                        <a:t>ダオ</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r>
              <a:tr h="466050">
                <a:tc>
                  <a:txBody>
                    <a:bodyPr/>
                    <a:lstStyle/>
                    <a:p>
                      <a:pPr indent="0" lvl="0" marL="0" rtl="0" algn="ctr">
                        <a:spcBef>
                          <a:spcPts val="0"/>
                        </a:spcBef>
                        <a:spcAft>
                          <a:spcPts val="0"/>
                        </a:spcAft>
                        <a:buNone/>
                      </a:pPr>
                      <a:r>
                        <a:rPr b="1" lang="ja-JP" sz="1900"/>
                        <a:t>423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E</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井上</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521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L</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宮脇</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653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B</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山根木</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7325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G</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安本</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8315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I</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持永</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9153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A</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山中</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101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K</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岡本</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113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F</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藤野</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1234</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C</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中郡</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0" rtl="0" algn="ctr">
                        <a:spcBef>
                          <a:spcPts val="0"/>
                        </a:spcBef>
                        <a:spcAft>
                          <a:spcPts val="0"/>
                        </a:spcAft>
                        <a:buNone/>
                      </a:pPr>
                      <a:r>
                        <a:rPr b="1" lang="ja-JP" sz="1900"/>
                        <a:t>1329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D</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t>大住</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1103" name="Google Shape;1103;g2e2d17292f4_0_2613"/>
          <p:cNvGraphicFramePr/>
          <p:nvPr/>
        </p:nvGraphicFramePr>
        <p:xfrm>
          <a:off x="1013825" y="122200"/>
          <a:ext cx="3000000" cy="3000000"/>
        </p:xfrm>
        <a:graphic>
          <a:graphicData uri="http://schemas.openxmlformats.org/drawingml/2006/table">
            <a:tbl>
              <a:tblPr>
                <a:noFill/>
                <a:tableStyleId>{283D8B18-C274-42AF-BE3A-2C1168A76440}</a:tableStyleId>
              </a:tblPr>
              <a:tblGrid>
                <a:gridCol w="2015075"/>
                <a:gridCol w="2015075"/>
              </a:tblGrid>
              <a:tr h="466050">
                <a:tc>
                  <a:txBody>
                    <a:bodyPr/>
                    <a:lstStyle/>
                    <a:p>
                      <a:pPr indent="0" lvl="0" marL="0" rtl="0" algn="ctr">
                        <a:spcBef>
                          <a:spcPts val="0"/>
                        </a:spcBef>
                        <a:spcAft>
                          <a:spcPts val="0"/>
                        </a:spcAft>
                        <a:buNone/>
                      </a:pPr>
                      <a:r>
                        <a:rPr b="1" lang="ja-JP" sz="1900"/>
                        <a:t>席番号</a:t>
                      </a:r>
                      <a:endParaRPr b="1" sz="1900"/>
                    </a:p>
                  </a:txBody>
                  <a:tcPr marT="91425" marB="91425" marR="91425" marL="91425" anchor="ctr">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Clr>
                          <a:schemeClr val="dk1"/>
                        </a:buClr>
                        <a:buSzPts val="1100"/>
                        <a:buFont typeface="Arial"/>
                        <a:buNone/>
                      </a:pPr>
                      <a:r>
                        <a:rPr b="1" lang="ja-JP" sz="1900">
                          <a:solidFill>
                            <a:schemeClr val="dk1"/>
                          </a:solidFill>
                        </a:rPr>
                        <a:t>ID</a:t>
                      </a:r>
                      <a:endParaRPr b="1" sz="1900"/>
                    </a:p>
                  </a:txBody>
                  <a:tcPr marT="91425" marB="91425" marR="91425" marL="91425" anchor="ctr">
                    <a:lnB cap="flat" cmpd="sng" w="9525">
                      <a:solidFill>
                        <a:srgbClr val="9E9E9E"/>
                      </a:solidFill>
                      <a:prstDash val="solid"/>
                      <a:round/>
                      <a:headEnd len="sm" w="sm" type="none"/>
                      <a:tailEnd len="sm" w="sm" type="none"/>
                    </a:lnB>
                    <a:solidFill>
                      <a:srgbClr val="B7B7B7"/>
                    </a:solidFill>
                  </a:tcPr>
                </a:tc>
              </a:tr>
              <a:tr h="466050">
                <a:tc>
                  <a:txBody>
                    <a:bodyPr/>
                    <a:lstStyle/>
                    <a:p>
                      <a:pPr indent="0" lvl="0" marL="457200" rtl="0" algn="l">
                        <a:spcBef>
                          <a:spcPts val="0"/>
                        </a:spcBef>
                        <a:spcAft>
                          <a:spcPts val="0"/>
                        </a:spcAft>
                        <a:buNone/>
                      </a:pPr>
                      <a:r>
                        <a:rPr b="1" lang="ja-JP" sz="1900"/>
                        <a:t>A　（1）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9153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B</a:t>
                      </a:r>
                      <a:r>
                        <a:rPr b="1" lang="ja-JP" sz="1900">
                          <a:solidFill>
                            <a:schemeClr val="dk1"/>
                          </a:solidFill>
                        </a:rPr>
                        <a:t>　（2）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653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C</a:t>
                      </a:r>
                      <a:r>
                        <a:rPr b="1" lang="ja-JP" sz="1900">
                          <a:solidFill>
                            <a:schemeClr val="dk1"/>
                          </a:solidFill>
                        </a:rPr>
                        <a:t>　（3）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1234</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D</a:t>
                      </a:r>
                      <a:r>
                        <a:rPr b="1" lang="ja-JP" sz="1900">
                          <a:solidFill>
                            <a:schemeClr val="dk1"/>
                          </a:solidFill>
                        </a:rPr>
                        <a:t>　（4）</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1329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G</a:t>
                      </a:r>
                      <a:r>
                        <a:rPr b="1" lang="ja-JP" sz="1900">
                          <a:solidFill>
                            <a:schemeClr val="dk1"/>
                          </a:solidFill>
                        </a:rPr>
                        <a:t>　（5）</a:t>
                      </a:r>
                      <a:endParaRPr b="1" sz="1900">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423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F</a:t>
                      </a:r>
                      <a:r>
                        <a:rPr b="1" lang="ja-JP" sz="1900">
                          <a:solidFill>
                            <a:schemeClr val="dk1"/>
                          </a:solidFill>
                        </a:rPr>
                        <a:t>　（6）</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113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G</a:t>
                      </a:r>
                      <a:r>
                        <a:rPr b="1" lang="ja-JP" sz="1900">
                          <a:solidFill>
                            <a:schemeClr val="dk1"/>
                          </a:solidFill>
                        </a:rPr>
                        <a:t>　（7）</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7325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H</a:t>
                      </a:r>
                      <a:r>
                        <a:rPr b="1" lang="ja-JP" sz="1900">
                          <a:solidFill>
                            <a:schemeClr val="dk1"/>
                          </a:solidFill>
                        </a:rPr>
                        <a:t>　（8）</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23</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I</a:t>
                      </a:r>
                      <a:r>
                        <a:rPr b="1" lang="ja-JP" sz="1900">
                          <a:solidFill>
                            <a:schemeClr val="dk1"/>
                          </a:solidFill>
                        </a:rPr>
                        <a:t>　  （9）</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8315</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J</a:t>
                      </a:r>
                      <a:r>
                        <a:rPr b="1" lang="ja-JP" sz="1900">
                          <a:solidFill>
                            <a:schemeClr val="dk1"/>
                          </a:solidFill>
                        </a:rPr>
                        <a:t>　（10）</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122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K</a:t>
                      </a:r>
                      <a:r>
                        <a:rPr b="1" lang="ja-JP" sz="1900">
                          <a:solidFill>
                            <a:schemeClr val="dk1"/>
                          </a:solidFill>
                        </a:rPr>
                        <a:t>　（11）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101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99999"/>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L</a:t>
                      </a:r>
                      <a:r>
                        <a:rPr b="1" lang="ja-JP" sz="1900">
                          <a:solidFill>
                            <a:schemeClr val="dk1"/>
                          </a:solidFill>
                        </a:rPr>
                        <a:t>　（12）</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ja-JP" sz="1900">
                          <a:solidFill>
                            <a:schemeClr val="dk1"/>
                          </a:solidFill>
                        </a:rPr>
                        <a:t>521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466050">
                <a:tc>
                  <a:txBody>
                    <a:bodyPr/>
                    <a:lstStyle/>
                    <a:p>
                      <a:pPr indent="0" lvl="0" marL="457200" rtl="0" algn="l">
                        <a:spcBef>
                          <a:spcPts val="0"/>
                        </a:spcBef>
                        <a:spcAft>
                          <a:spcPts val="0"/>
                        </a:spcAft>
                        <a:buNone/>
                      </a:pPr>
                      <a:r>
                        <a:rPr b="1" lang="ja-JP" sz="1900"/>
                        <a:t>M</a:t>
                      </a:r>
                      <a:r>
                        <a:rPr b="1" lang="ja-JP" sz="1900">
                          <a:solidFill>
                            <a:schemeClr val="dk1"/>
                          </a:solidFill>
                        </a:rPr>
                        <a:t>　（</a:t>
                      </a:r>
                      <a:r>
                        <a:rPr b="1" lang="ja-JP" sz="1900">
                          <a:solidFill>
                            <a:srgbClr val="FF0000"/>
                          </a:solidFill>
                        </a:rPr>
                        <a:t>13</a:t>
                      </a:r>
                      <a:r>
                        <a:rPr b="1" lang="ja-JP" sz="1900">
                          <a:solidFill>
                            <a:schemeClr val="dk1"/>
                          </a:solidFill>
                        </a:rPr>
                        <a:t>）</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b="1" lang="ja-JP" sz="1900">
                          <a:solidFill>
                            <a:schemeClr val="dk1"/>
                          </a:solidFill>
                        </a:rPr>
                        <a:t>321</a:t>
                      </a:r>
                      <a:endParaRPr b="1" sz="19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00"/>
                    </a:solidFill>
                  </a:tcPr>
                </a:tc>
              </a:tr>
            </a:tbl>
          </a:graphicData>
        </a:graphic>
      </p:graphicFrame>
      <p:cxnSp>
        <p:nvCxnSpPr>
          <p:cNvPr id="1104" name="Google Shape;1104;g2e2d17292f4_0_2613"/>
          <p:cNvCxnSpPr/>
          <p:nvPr/>
        </p:nvCxnSpPr>
        <p:spPr>
          <a:xfrm flipH="1" rot="10800000">
            <a:off x="4762500" y="1866200"/>
            <a:ext cx="2549400" cy="4790400"/>
          </a:xfrm>
          <a:prstGeom prst="straightConnector1">
            <a:avLst/>
          </a:prstGeom>
          <a:noFill/>
          <a:ln cap="flat" cmpd="sng" w="114300">
            <a:solidFill>
              <a:schemeClr val="dk2"/>
            </a:solidFill>
            <a:prstDash val="solid"/>
            <a:round/>
            <a:headEnd len="med" w="med" type="none"/>
            <a:tailEnd len="med" w="med" type="triangle"/>
          </a:ln>
        </p:spPr>
      </p:cxnSp>
      <p:sp>
        <p:nvSpPr>
          <p:cNvPr id="1105" name="Google Shape;1105;g2e2d17292f4_0_2613"/>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1109" name="Shape 1109"/>
        <p:cNvGrpSpPr/>
        <p:nvPr/>
      </p:nvGrpSpPr>
      <p:grpSpPr>
        <a:xfrm>
          <a:off x="0" y="0"/>
          <a:ext cx="0" cy="0"/>
          <a:chOff x="0" y="0"/>
          <a:chExt cx="0" cy="0"/>
        </a:xfrm>
      </p:grpSpPr>
      <p:sp>
        <p:nvSpPr>
          <p:cNvPr id="1110" name="Google Shape;1110;g2e2d17292f4_0_262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1600"/>
              </a:spcAft>
              <a:buNone/>
            </a:pPr>
            <a:r>
              <a:t/>
            </a:r>
            <a:endParaRPr/>
          </a:p>
        </p:txBody>
      </p:sp>
      <p:sp>
        <p:nvSpPr>
          <p:cNvPr id="1111" name="Google Shape;1111;g2e2d17292f4_0_2620"/>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pic>
        <p:nvPicPr>
          <p:cNvPr id="1112" name="Google Shape;1112;g2e2d17292f4_0_2620"/>
          <p:cNvPicPr preferRelativeResize="0"/>
          <p:nvPr/>
        </p:nvPicPr>
        <p:blipFill rotWithShape="1">
          <a:blip r:embed="rId3">
            <a:alphaModFix/>
          </a:blip>
          <a:srcRect b="25737" l="0" r="7544" t="54139"/>
          <a:stretch/>
        </p:blipFill>
        <p:spPr>
          <a:xfrm>
            <a:off x="0" y="4249437"/>
            <a:ext cx="12192001" cy="1514638"/>
          </a:xfrm>
          <a:prstGeom prst="rect">
            <a:avLst/>
          </a:prstGeom>
          <a:noFill/>
          <a:ln>
            <a:noFill/>
          </a:ln>
        </p:spPr>
      </p:pic>
      <p:pic>
        <p:nvPicPr>
          <p:cNvPr id="1113" name="Google Shape;1113;g2e2d17292f4_0_2620"/>
          <p:cNvPicPr preferRelativeResize="0"/>
          <p:nvPr/>
        </p:nvPicPr>
        <p:blipFill rotWithShape="1">
          <a:blip r:embed="rId3">
            <a:alphaModFix/>
          </a:blip>
          <a:srcRect b="89892" l="0" r="73819" t="2474"/>
          <a:stretch/>
        </p:blipFill>
        <p:spPr>
          <a:xfrm>
            <a:off x="265300" y="1206552"/>
            <a:ext cx="10515600" cy="1749948"/>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1117" name="Shape 1117"/>
        <p:cNvGrpSpPr/>
        <p:nvPr/>
      </p:nvGrpSpPr>
      <p:grpSpPr>
        <a:xfrm>
          <a:off x="0" y="0"/>
          <a:ext cx="0" cy="0"/>
          <a:chOff x="0" y="0"/>
          <a:chExt cx="0" cy="0"/>
        </a:xfrm>
      </p:grpSpPr>
      <p:sp>
        <p:nvSpPr>
          <p:cNvPr id="1118" name="Google Shape;1118;g2e2d17292f4_0_262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1119" name="Google Shape;1119;g2e2d17292f4_0_2627"/>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ja-JP" u="sng">
                <a:solidFill>
                  <a:schemeClr val="hlink"/>
                </a:solidFill>
                <a:hlinkClick r:id="rId3"/>
              </a:rPr>
              <a:t>https://www.cs.usfca.edu/~galles/visualization/BTree.html</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ja-JP"/>
              <a:t>どうやって探すの</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120" name="Google Shape;1120;g2e2d17292f4_0_2627"/>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1124" name="Shape 1124"/>
        <p:cNvGrpSpPr/>
        <p:nvPr/>
      </p:nvGrpSpPr>
      <p:grpSpPr>
        <a:xfrm>
          <a:off x="0" y="0"/>
          <a:ext cx="0" cy="0"/>
          <a:chOff x="0" y="0"/>
          <a:chExt cx="0" cy="0"/>
        </a:xfrm>
      </p:grpSpPr>
      <p:sp>
        <p:nvSpPr>
          <p:cNvPr id="1125" name="Google Shape;1125;g2e2d17292f4_0_5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ja-JP"/>
              <a:t>ポインタがついているのは一番下だけ！</a:t>
            </a:r>
            <a:endParaRPr/>
          </a:p>
        </p:txBody>
      </p:sp>
      <p:sp>
        <p:nvSpPr>
          <p:cNvPr id="1126" name="Google Shape;1126;g2e2d17292f4_0_57"/>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1600"/>
              </a:spcAft>
              <a:buNone/>
            </a:pPr>
            <a:r>
              <a:t/>
            </a:r>
            <a:endParaRPr/>
          </a:p>
        </p:txBody>
      </p:sp>
      <p:sp>
        <p:nvSpPr>
          <p:cNvPr id="1127" name="Google Shape;1127;g2e2d17292f4_0_57"/>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pic>
        <p:nvPicPr>
          <p:cNvPr id="1128" name="Google Shape;1128;g2e2d17292f4_0_57"/>
          <p:cNvPicPr preferRelativeResize="0"/>
          <p:nvPr/>
        </p:nvPicPr>
        <p:blipFill>
          <a:blip r:embed="rId3">
            <a:alphaModFix/>
          </a:blip>
          <a:stretch>
            <a:fillRect/>
          </a:stretch>
        </p:blipFill>
        <p:spPr>
          <a:xfrm>
            <a:off x="0" y="1768187"/>
            <a:ext cx="11994225" cy="4510825"/>
          </a:xfrm>
          <a:prstGeom prst="rect">
            <a:avLst/>
          </a:prstGeom>
          <a:noFill/>
          <a:ln>
            <a:noFill/>
          </a:ln>
        </p:spPr>
      </p:pic>
      <p:sp>
        <p:nvSpPr>
          <p:cNvPr id="1129" name="Google Shape;1129;g2e2d17292f4_0_57"/>
          <p:cNvSpPr txBox="1"/>
          <p:nvPr/>
        </p:nvSpPr>
        <p:spPr>
          <a:xfrm>
            <a:off x="6797275" y="4658800"/>
            <a:ext cx="906000" cy="828000"/>
          </a:xfrm>
          <a:prstGeom prst="rect">
            <a:avLst/>
          </a:prstGeom>
          <a:noFill/>
          <a:ln cap="flat" cmpd="sng" w="762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rgbClr val="FF0000"/>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1133" name="Shape 1133"/>
        <p:cNvGrpSpPr/>
        <p:nvPr/>
      </p:nvGrpSpPr>
      <p:grpSpPr>
        <a:xfrm>
          <a:off x="0" y="0"/>
          <a:ext cx="0" cy="0"/>
          <a:chOff x="0" y="0"/>
          <a:chExt cx="0" cy="0"/>
        </a:xfrm>
      </p:grpSpPr>
      <p:sp>
        <p:nvSpPr>
          <p:cNvPr id="1134" name="Google Shape;1134;g2e2d17292f4_0_6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1135" name="Google Shape;1135;g2e2d17292f4_0_65"/>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1600"/>
              </a:spcAft>
              <a:buNone/>
            </a:pPr>
            <a:r>
              <a:t/>
            </a:r>
            <a:endParaRPr/>
          </a:p>
        </p:txBody>
      </p:sp>
      <p:sp>
        <p:nvSpPr>
          <p:cNvPr id="1136" name="Google Shape;1136;g2e2d17292f4_0_65"/>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pic>
        <p:nvPicPr>
          <p:cNvPr id="1137" name="Google Shape;1137;g2e2d17292f4_0_65"/>
          <p:cNvPicPr preferRelativeResize="0"/>
          <p:nvPr/>
        </p:nvPicPr>
        <p:blipFill>
          <a:blip r:embed="rId3">
            <a:alphaModFix/>
          </a:blip>
          <a:stretch>
            <a:fillRect/>
          </a:stretch>
        </p:blipFill>
        <p:spPr>
          <a:xfrm>
            <a:off x="0" y="1768187"/>
            <a:ext cx="11994225" cy="4510825"/>
          </a:xfrm>
          <a:prstGeom prst="rect">
            <a:avLst/>
          </a:prstGeom>
          <a:noFill/>
          <a:ln>
            <a:noFill/>
          </a:ln>
        </p:spPr>
      </p:pic>
      <p:cxnSp>
        <p:nvCxnSpPr>
          <p:cNvPr id="1138" name="Google Shape;1138;g2e2d17292f4_0_65"/>
          <p:cNvCxnSpPr/>
          <p:nvPr/>
        </p:nvCxnSpPr>
        <p:spPr>
          <a:xfrm>
            <a:off x="5958775" y="2762625"/>
            <a:ext cx="2369400" cy="943200"/>
          </a:xfrm>
          <a:prstGeom prst="straightConnector1">
            <a:avLst/>
          </a:prstGeom>
          <a:noFill/>
          <a:ln cap="flat" cmpd="sng" w="114300">
            <a:solidFill>
              <a:srgbClr val="FF0000"/>
            </a:solidFill>
            <a:prstDash val="solid"/>
            <a:round/>
            <a:headEnd len="med" w="med" type="none"/>
            <a:tailEnd len="med" w="med" type="none"/>
          </a:ln>
        </p:spPr>
      </p:cxnSp>
      <p:sp>
        <p:nvSpPr>
          <p:cNvPr id="1139" name="Google Shape;1139;g2e2d17292f4_0_65"/>
          <p:cNvSpPr/>
          <p:nvPr/>
        </p:nvSpPr>
        <p:spPr>
          <a:xfrm>
            <a:off x="4408325" y="1933875"/>
            <a:ext cx="693300" cy="6561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2400">
                <a:solidFill>
                  <a:srgbClr val="FF9900"/>
                </a:solidFill>
              </a:rPr>
              <a:t>小</a:t>
            </a:r>
            <a:endParaRPr b="1" sz="2400">
              <a:solidFill>
                <a:srgbClr val="FF9900"/>
              </a:solidFill>
            </a:endParaRPr>
          </a:p>
        </p:txBody>
      </p:sp>
      <p:sp>
        <p:nvSpPr>
          <p:cNvPr id="1140" name="Google Shape;1140;g2e2d17292f4_0_65"/>
          <p:cNvSpPr/>
          <p:nvPr/>
        </p:nvSpPr>
        <p:spPr>
          <a:xfrm>
            <a:off x="5897675" y="1898675"/>
            <a:ext cx="693300" cy="6561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JP" sz="2400">
                <a:solidFill>
                  <a:srgbClr val="FF9900"/>
                </a:solidFill>
              </a:rPr>
              <a:t>大</a:t>
            </a:r>
            <a:endParaRPr b="1" sz="2400">
              <a:solidFill>
                <a:srgbClr val="FF9900"/>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1144" name="Shape 1144"/>
        <p:cNvGrpSpPr/>
        <p:nvPr/>
      </p:nvGrpSpPr>
      <p:grpSpPr>
        <a:xfrm>
          <a:off x="0" y="0"/>
          <a:ext cx="0" cy="0"/>
          <a:chOff x="0" y="0"/>
          <a:chExt cx="0" cy="0"/>
        </a:xfrm>
      </p:grpSpPr>
      <p:sp>
        <p:nvSpPr>
          <p:cNvPr id="1145" name="Google Shape;1145;g2e2d17292f4_0_7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1146" name="Google Shape;1146;g2e2d17292f4_0_75"/>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1600"/>
              </a:spcAft>
              <a:buNone/>
            </a:pPr>
            <a:r>
              <a:t/>
            </a:r>
            <a:endParaRPr/>
          </a:p>
        </p:txBody>
      </p:sp>
      <p:sp>
        <p:nvSpPr>
          <p:cNvPr id="1147" name="Google Shape;1147;g2e2d17292f4_0_75"/>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pic>
        <p:nvPicPr>
          <p:cNvPr id="1148" name="Google Shape;1148;g2e2d17292f4_0_75"/>
          <p:cNvPicPr preferRelativeResize="0"/>
          <p:nvPr/>
        </p:nvPicPr>
        <p:blipFill>
          <a:blip r:embed="rId3">
            <a:alphaModFix/>
          </a:blip>
          <a:stretch>
            <a:fillRect/>
          </a:stretch>
        </p:blipFill>
        <p:spPr>
          <a:xfrm>
            <a:off x="0" y="1768187"/>
            <a:ext cx="11994225" cy="4510825"/>
          </a:xfrm>
          <a:prstGeom prst="rect">
            <a:avLst/>
          </a:prstGeom>
          <a:noFill/>
          <a:ln>
            <a:noFill/>
          </a:ln>
        </p:spPr>
      </p:pic>
      <p:cxnSp>
        <p:nvCxnSpPr>
          <p:cNvPr id="1149" name="Google Shape;1149;g2e2d17292f4_0_75"/>
          <p:cNvCxnSpPr/>
          <p:nvPr/>
        </p:nvCxnSpPr>
        <p:spPr>
          <a:xfrm>
            <a:off x="5958775" y="2762625"/>
            <a:ext cx="2369400" cy="943200"/>
          </a:xfrm>
          <a:prstGeom prst="straightConnector1">
            <a:avLst/>
          </a:prstGeom>
          <a:noFill/>
          <a:ln cap="flat" cmpd="sng" w="114300">
            <a:solidFill>
              <a:srgbClr val="FF0000"/>
            </a:solidFill>
            <a:prstDash val="solid"/>
            <a:round/>
            <a:headEnd len="med" w="med" type="none"/>
            <a:tailEnd len="med" w="med" type="none"/>
          </a:ln>
        </p:spPr>
      </p:cxnSp>
      <p:cxnSp>
        <p:nvCxnSpPr>
          <p:cNvPr id="1150" name="Google Shape;1150;g2e2d17292f4_0_75"/>
          <p:cNvCxnSpPr/>
          <p:nvPr/>
        </p:nvCxnSpPr>
        <p:spPr>
          <a:xfrm flipH="1">
            <a:off x="7473850" y="4018075"/>
            <a:ext cx="1017300" cy="926700"/>
          </a:xfrm>
          <a:prstGeom prst="straightConnector1">
            <a:avLst/>
          </a:prstGeom>
          <a:noFill/>
          <a:ln cap="flat" cmpd="sng" w="114300">
            <a:solidFill>
              <a:srgbClr val="FF0000"/>
            </a:solidFill>
            <a:prstDash val="solid"/>
            <a:round/>
            <a:headEnd len="med" w="med" type="none"/>
            <a:tailEnd len="med" w="med" type="none"/>
          </a:ln>
        </p:spPr>
      </p:cxn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1154" name="Shape 1154"/>
        <p:cNvGrpSpPr/>
        <p:nvPr/>
      </p:nvGrpSpPr>
      <p:grpSpPr>
        <a:xfrm>
          <a:off x="0" y="0"/>
          <a:ext cx="0" cy="0"/>
          <a:chOff x="0" y="0"/>
          <a:chExt cx="0" cy="0"/>
        </a:xfrm>
      </p:grpSpPr>
      <p:sp>
        <p:nvSpPr>
          <p:cNvPr id="1155" name="Google Shape;1155;g2e2d17292f4_0_8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1156" name="Google Shape;1156;g2e2d17292f4_0_84"/>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1600"/>
              </a:spcAft>
              <a:buNone/>
            </a:pPr>
            <a:r>
              <a:t/>
            </a:r>
            <a:endParaRPr/>
          </a:p>
        </p:txBody>
      </p:sp>
      <p:sp>
        <p:nvSpPr>
          <p:cNvPr id="1157" name="Google Shape;1157;g2e2d17292f4_0_84"/>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pic>
        <p:nvPicPr>
          <p:cNvPr id="1158" name="Google Shape;1158;g2e2d17292f4_0_84"/>
          <p:cNvPicPr preferRelativeResize="0"/>
          <p:nvPr/>
        </p:nvPicPr>
        <p:blipFill>
          <a:blip r:embed="rId3">
            <a:alphaModFix/>
          </a:blip>
          <a:stretch>
            <a:fillRect/>
          </a:stretch>
        </p:blipFill>
        <p:spPr>
          <a:xfrm>
            <a:off x="0" y="1768187"/>
            <a:ext cx="11994225" cy="4510825"/>
          </a:xfrm>
          <a:prstGeom prst="rect">
            <a:avLst/>
          </a:prstGeom>
          <a:noFill/>
          <a:ln>
            <a:noFill/>
          </a:ln>
        </p:spPr>
      </p:pic>
      <p:cxnSp>
        <p:nvCxnSpPr>
          <p:cNvPr id="1159" name="Google Shape;1159;g2e2d17292f4_0_84"/>
          <p:cNvCxnSpPr/>
          <p:nvPr/>
        </p:nvCxnSpPr>
        <p:spPr>
          <a:xfrm>
            <a:off x="5958775" y="2762625"/>
            <a:ext cx="2369400" cy="943200"/>
          </a:xfrm>
          <a:prstGeom prst="straightConnector1">
            <a:avLst/>
          </a:prstGeom>
          <a:noFill/>
          <a:ln cap="flat" cmpd="sng" w="114300">
            <a:solidFill>
              <a:srgbClr val="FF0000"/>
            </a:solidFill>
            <a:prstDash val="solid"/>
            <a:round/>
            <a:headEnd len="med" w="med" type="none"/>
            <a:tailEnd len="med" w="med" type="none"/>
          </a:ln>
        </p:spPr>
      </p:cxnSp>
      <p:cxnSp>
        <p:nvCxnSpPr>
          <p:cNvPr id="1160" name="Google Shape;1160;g2e2d17292f4_0_84"/>
          <p:cNvCxnSpPr/>
          <p:nvPr/>
        </p:nvCxnSpPr>
        <p:spPr>
          <a:xfrm flipH="1">
            <a:off x="7473850" y="4018075"/>
            <a:ext cx="1017300" cy="926700"/>
          </a:xfrm>
          <a:prstGeom prst="straightConnector1">
            <a:avLst/>
          </a:prstGeom>
          <a:noFill/>
          <a:ln cap="flat" cmpd="sng" w="114300">
            <a:solidFill>
              <a:srgbClr val="FF0000"/>
            </a:solidFill>
            <a:prstDash val="solid"/>
            <a:round/>
            <a:headEnd len="med" w="med" type="none"/>
            <a:tailEnd len="med" w="med" type="none"/>
          </a:ln>
        </p:spPr>
      </p:cxnSp>
      <p:sp>
        <p:nvSpPr>
          <p:cNvPr id="1161" name="Google Shape;1161;g2e2d17292f4_0_84"/>
          <p:cNvSpPr txBox="1"/>
          <p:nvPr/>
        </p:nvSpPr>
        <p:spPr>
          <a:xfrm>
            <a:off x="6797275" y="4658800"/>
            <a:ext cx="906000" cy="828000"/>
          </a:xfrm>
          <a:prstGeom prst="rect">
            <a:avLst/>
          </a:prstGeom>
          <a:noFill/>
          <a:ln cap="flat" cmpd="sng" w="762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rgbClr val="FF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118" name="Shape 118"/>
        <p:cNvGrpSpPr/>
        <p:nvPr/>
      </p:nvGrpSpPr>
      <p:grpSpPr>
        <a:xfrm>
          <a:off x="0" y="0"/>
          <a:ext cx="0" cy="0"/>
          <a:chOff x="0" y="0"/>
          <a:chExt cx="0" cy="0"/>
        </a:xfrm>
      </p:grpSpPr>
      <p:sp>
        <p:nvSpPr>
          <p:cNvPr id="119" name="Google Shape;119;g2e2372c0ef2_0_10"/>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pic>
        <p:nvPicPr>
          <p:cNvPr id="120" name="Google Shape;120;g2e2372c0ef2_0_10"/>
          <p:cNvPicPr preferRelativeResize="0"/>
          <p:nvPr/>
        </p:nvPicPr>
        <p:blipFill rotWithShape="1">
          <a:blip r:embed="rId3">
            <a:alphaModFix/>
          </a:blip>
          <a:srcRect b="41722" l="11638" r="8863" t="7759"/>
          <a:stretch/>
        </p:blipFill>
        <p:spPr>
          <a:xfrm>
            <a:off x="2786675" y="422275"/>
            <a:ext cx="6296501" cy="5670999"/>
          </a:xfrm>
          <a:prstGeom prst="rect">
            <a:avLst/>
          </a:prstGeom>
          <a:noFill/>
          <a:ln>
            <a:noFill/>
          </a:ln>
        </p:spPr>
      </p:pic>
      <p:sp>
        <p:nvSpPr>
          <p:cNvPr id="121" name="Google Shape;121;g2e2372c0ef2_0_10"/>
          <p:cNvSpPr/>
          <p:nvPr/>
        </p:nvSpPr>
        <p:spPr>
          <a:xfrm>
            <a:off x="3306550" y="2871900"/>
            <a:ext cx="1584600" cy="3651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1165" name="Shape 1165"/>
        <p:cNvGrpSpPr/>
        <p:nvPr/>
      </p:nvGrpSpPr>
      <p:grpSpPr>
        <a:xfrm>
          <a:off x="0" y="0"/>
          <a:ext cx="0" cy="0"/>
          <a:chOff x="0" y="0"/>
          <a:chExt cx="0" cy="0"/>
        </a:xfrm>
      </p:grpSpPr>
      <p:sp>
        <p:nvSpPr>
          <p:cNvPr id="1166" name="Google Shape;1166;g2e2d17292f4_0_9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ja-JP"/>
              <a:t>     [10,20,30,40…….</a:t>
            </a:r>
            <a:r>
              <a:rPr lang="ja-JP">
                <a:solidFill>
                  <a:srgbClr val="0D0D0D"/>
                </a:solidFill>
              </a:rPr>
              <a:t>90</a:t>
            </a:r>
            <a:r>
              <a:rPr lang="ja-JP"/>
              <a:t>,110,120,130,140]</a:t>
            </a:r>
            <a:endParaRPr/>
          </a:p>
        </p:txBody>
      </p:sp>
      <p:sp>
        <p:nvSpPr>
          <p:cNvPr id="1167" name="Google Shape;1167;g2e2d17292f4_0_94"/>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1600"/>
              </a:spcAft>
              <a:buNone/>
            </a:pPr>
            <a:r>
              <a:t/>
            </a:r>
            <a:endParaRPr/>
          </a:p>
        </p:txBody>
      </p:sp>
      <p:sp>
        <p:nvSpPr>
          <p:cNvPr id="1168" name="Google Shape;1168;g2e2d17292f4_0_94"/>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pic>
        <p:nvPicPr>
          <p:cNvPr id="1169" name="Google Shape;1169;g2e2d17292f4_0_94"/>
          <p:cNvPicPr preferRelativeResize="0"/>
          <p:nvPr/>
        </p:nvPicPr>
        <p:blipFill>
          <a:blip r:embed="rId3">
            <a:alphaModFix/>
          </a:blip>
          <a:stretch>
            <a:fillRect/>
          </a:stretch>
        </p:blipFill>
        <p:spPr>
          <a:xfrm>
            <a:off x="0" y="1768187"/>
            <a:ext cx="11994225" cy="4510825"/>
          </a:xfrm>
          <a:prstGeom prst="rect">
            <a:avLst/>
          </a:prstGeom>
          <a:noFill/>
          <a:ln>
            <a:noFill/>
          </a:ln>
        </p:spPr>
      </p:pic>
      <p:cxnSp>
        <p:nvCxnSpPr>
          <p:cNvPr id="1170" name="Google Shape;1170;g2e2d17292f4_0_94"/>
          <p:cNvCxnSpPr/>
          <p:nvPr/>
        </p:nvCxnSpPr>
        <p:spPr>
          <a:xfrm>
            <a:off x="5958775" y="2762625"/>
            <a:ext cx="2369400" cy="943200"/>
          </a:xfrm>
          <a:prstGeom prst="straightConnector1">
            <a:avLst/>
          </a:prstGeom>
          <a:noFill/>
          <a:ln cap="flat" cmpd="sng" w="114300">
            <a:solidFill>
              <a:srgbClr val="FF0000"/>
            </a:solidFill>
            <a:prstDash val="solid"/>
            <a:round/>
            <a:headEnd len="med" w="med" type="none"/>
            <a:tailEnd len="med" w="med" type="none"/>
          </a:ln>
        </p:spPr>
      </p:cxnSp>
      <p:cxnSp>
        <p:nvCxnSpPr>
          <p:cNvPr id="1171" name="Google Shape;1171;g2e2d17292f4_0_94"/>
          <p:cNvCxnSpPr/>
          <p:nvPr/>
        </p:nvCxnSpPr>
        <p:spPr>
          <a:xfrm flipH="1">
            <a:off x="7473850" y="4018075"/>
            <a:ext cx="1017300" cy="926700"/>
          </a:xfrm>
          <a:prstGeom prst="straightConnector1">
            <a:avLst/>
          </a:prstGeom>
          <a:noFill/>
          <a:ln cap="flat" cmpd="sng" w="114300">
            <a:solidFill>
              <a:srgbClr val="FF0000"/>
            </a:solidFill>
            <a:prstDash val="solid"/>
            <a:round/>
            <a:headEnd len="med" w="med" type="none"/>
            <a:tailEnd len="med" w="med" type="none"/>
          </a:ln>
        </p:spPr>
      </p:cxnSp>
      <p:sp>
        <p:nvSpPr>
          <p:cNvPr id="1172" name="Google Shape;1172;g2e2d17292f4_0_94"/>
          <p:cNvSpPr txBox="1"/>
          <p:nvPr/>
        </p:nvSpPr>
        <p:spPr>
          <a:xfrm>
            <a:off x="6797275" y="4658800"/>
            <a:ext cx="906000" cy="828000"/>
          </a:xfrm>
          <a:prstGeom prst="rect">
            <a:avLst/>
          </a:prstGeom>
          <a:noFill/>
          <a:ln cap="flat" cmpd="sng" w="762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rgbClr val="FF0000"/>
              </a:solidFill>
            </a:endParaRPr>
          </a:p>
        </p:txBody>
      </p:sp>
      <p:sp>
        <p:nvSpPr>
          <p:cNvPr id="1173" name="Google Shape;1173;g2e2d17292f4_0_94"/>
          <p:cNvSpPr txBox="1"/>
          <p:nvPr/>
        </p:nvSpPr>
        <p:spPr>
          <a:xfrm>
            <a:off x="0" y="1723450"/>
            <a:ext cx="12192000" cy="4632900"/>
          </a:xfrm>
          <a:prstGeom prst="rect">
            <a:avLst/>
          </a:prstGeom>
          <a:solidFill>
            <a:srgbClr val="7E8187">
              <a:alpha val="6899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1177" name="Shape 1177"/>
        <p:cNvGrpSpPr/>
        <p:nvPr/>
      </p:nvGrpSpPr>
      <p:grpSpPr>
        <a:xfrm>
          <a:off x="0" y="0"/>
          <a:ext cx="0" cy="0"/>
          <a:chOff x="0" y="0"/>
          <a:chExt cx="0" cy="0"/>
        </a:xfrm>
      </p:grpSpPr>
      <p:sp>
        <p:nvSpPr>
          <p:cNvPr id="1178" name="Google Shape;1178;g2e2d17292f4_0_10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ja-JP"/>
              <a:t>     [10,20,30,40…….</a:t>
            </a:r>
            <a:r>
              <a:rPr lang="ja-JP">
                <a:solidFill>
                  <a:srgbClr val="FF0000"/>
                </a:solidFill>
              </a:rPr>
              <a:t>90</a:t>
            </a:r>
            <a:r>
              <a:rPr lang="ja-JP"/>
              <a:t>,110,120,130,140]</a:t>
            </a:r>
            <a:endParaRPr/>
          </a:p>
        </p:txBody>
      </p:sp>
      <p:sp>
        <p:nvSpPr>
          <p:cNvPr id="1179" name="Google Shape;1179;g2e2d17292f4_0_105"/>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1600"/>
              </a:spcAft>
              <a:buNone/>
            </a:pPr>
            <a:r>
              <a:t/>
            </a:r>
            <a:endParaRPr/>
          </a:p>
        </p:txBody>
      </p:sp>
      <p:sp>
        <p:nvSpPr>
          <p:cNvPr id="1180" name="Google Shape;1180;g2e2d17292f4_0_105"/>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pic>
        <p:nvPicPr>
          <p:cNvPr id="1181" name="Google Shape;1181;g2e2d17292f4_0_105"/>
          <p:cNvPicPr preferRelativeResize="0"/>
          <p:nvPr/>
        </p:nvPicPr>
        <p:blipFill>
          <a:blip r:embed="rId3">
            <a:alphaModFix/>
          </a:blip>
          <a:stretch>
            <a:fillRect/>
          </a:stretch>
        </p:blipFill>
        <p:spPr>
          <a:xfrm>
            <a:off x="0" y="1768187"/>
            <a:ext cx="11994225" cy="4510825"/>
          </a:xfrm>
          <a:prstGeom prst="rect">
            <a:avLst/>
          </a:prstGeom>
          <a:noFill/>
          <a:ln>
            <a:noFill/>
          </a:ln>
        </p:spPr>
      </p:pic>
      <p:cxnSp>
        <p:nvCxnSpPr>
          <p:cNvPr id="1182" name="Google Shape;1182;g2e2d17292f4_0_105"/>
          <p:cNvCxnSpPr/>
          <p:nvPr/>
        </p:nvCxnSpPr>
        <p:spPr>
          <a:xfrm>
            <a:off x="5958775" y="2762625"/>
            <a:ext cx="2369400" cy="943200"/>
          </a:xfrm>
          <a:prstGeom prst="straightConnector1">
            <a:avLst/>
          </a:prstGeom>
          <a:noFill/>
          <a:ln cap="flat" cmpd="sng" w="114300">
            <a:solidFill>
              <a:srgbClr val="FF0000"/>
            </a:solidFill>
            <a:prstDash val="solid"/>
            <a:round/>
            <a:headEnd len="med" w="med" type="none"/>
            <a:tailEnd len="med" w="med" type="none"/>
          </a:ln>
        </p:spPr>
      </p:cxnSp>
      <p:cxnSp>
        <p:nvCxnSpPr>
          <p:cNvPr id="1183" name="Google Shape;1183;g2e2d17292f4_0_105"/>
          <p:cNvCxnSpPr/>
          <p:nvPr/>
        </p:nvCxnSpPr>
        <p:spPr>
          <a:xfrm flipH="1">
            <a:off x="7473850" y="4018075"/>
            <a:ext cx="1017300" cy="926700"/>
          </a:xfrm>
          <a:prstGeom prst="straightConnector1">
            <a:avLst/>
          </a:prstGeom>
          <a:noFill/>
          <a:ln cap="flat" cmpd="sng" w="114300">
            <a:solidFill>
              <a:srgbClr val="FF0000"/>
            </a:solidFill>
            <a:prstDash val="solid"/>
            <a:round/>
            <a:headEnd len="med" w="med" type="none"/>
            <a:tailEnd len="med" w="med" type="none"/>
          </a:ln>
        </p:spPr>
      </p:cxnSp>
      <p:sp>
        <p:nvSpPr>
          <p:cNvPr id="1184" name="Google Shape;1184;g2e2d17292f4_0_105"/>
          <p:cNvSpPr txBox="1"/>
          <p:nvPr/>
        </p:nvSpPr>
        <p:spPr>
          <a:xfrm>
            <a:off x="6797275" y="4658800"/>
            <a:ext cx="906000" cy="828000"/>
          </a:xfrm>
          <a:prstGeom prst="rect">
            <a:avLst/>
          </a:prstGeom>
          <a:noFill/>
          <a:ln cap="flat" cmpd="sng" w="762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rgbClr val="FF0000"/>
              </a:solidFill>
            </a:endParaRPr>
          </a:p>
        </p:txBody>
      </p:sp>
      <p:sp>
        <p:nvSpPr>
          <p:cNvPr id="1185" name="Google Shape;1185;g2e2d17292f4_0_105"/>
          <p:cNvSpPr txBox="1"/>
          <p:nvPr/>
        </p:nvSpPr>
        <p:spPr>
          <a:xfrm>
            <a:off x="0" y="1723450"/>
            <a:ext cx="12192000" cy="4632900"/>
          </a:xfrm>
          <a:prstGeom prst="rect">
            <a:avLst/>
          </a:prstGeom>
          <a:solidFill>
            <a:srgbClr val="7E8187">
              <a:alpha val="6899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1189" name="Shape 1189"/>
        <p:cNvGrpSpPr/>
        <p:nvPr/>
      </p:nvGrpSpPr>
      <p:grpSpPr>
        <a:xfrm>
          <a:off x="0" y="0"/>
          <a:ext cx="0" cy="0"/>
          <a:chOff x="0" y="0"/>
          <a:chExt cx="0" cy="0"/>
        </a:xfrm>
      </p:grpSpPr>
      <p:sp>
        <p:nvSpPr>
          <p:cNvPr id="1190" name="Google Shape;1190;g2e2d17292f4_0_11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ctr">
              <a:lnSpc>
                <a:spcPct val="100000"/>
              </a:lnSpc>
              <a:spcBef>
                <a:spcPts val="0"/>
              </a:spcBef>
              <a:spcAft>
                <a:spcPts val="0"/>
              </a:spcAft>
              <a:buNone/>
            </a:pPr>
            <a:r>
              <a:rPr b="1" lang="ja-JP" sz="4200"/>
              <a:t>全部探索しなくていい！       　 　　   </a:t>
            </a:r>
            <a:endParaRPr b="1" sz="5300"/>
          </a:p>
        </p:txBody>
      </p:sp>
      <p:sp>
        <p:nvSpPr>
          <p:cNvPr id="1191" name="Google Shape;1191;g2e2d17292f4_0_116"/>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1600"/>
              </a:spcAft>
              <a:buNone/>
            </a:pPr>
            <a:r>
              <a:t/>
            </a:r>
            <a:endParaRPr/>
          </a:p>
        </p:txBody>
      </p:sp>
      <p:sp>
        <p:nvSpPr>
          <p:cNvPr id="1192" name="Google Shape;1192;g2e2d17292f4_0_116"/>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pic>
        <p:nvPicPr>
          <p:cNvPr id="1193" name="Google Shape;1193;g2e2d17292f4_0_116"/>
          <p:cNvPicPr preferRelativeResize="0"/>
          <p:nvPr/>
        </p:nvPicPr>
        <p:blipFill>
          <a:blip r:embed="rId3">
            <a:alphaModFix/>
          </a:blip>
          <a:stretch>
            <a:fillRect/>
          </a:stretch>
        </p:blipFill>
        <p:spPr>
          <a:xfrm>
            <a:off x="0" y="1768187"/>
            <a:ext cx="11994225" cy="4510825"/>
          </a:xfrm>
          <a:prstGeom prst="rect">
            <a:avLst/>
          </a:prstGeom>
          <a:noFill/>
          <a:ln>
            <a:noFill/>
          </a:ln>
        </p:spPr>
      </p:pic>
      <p:cxnSp>
        <p:nvCxnSpPr>
          <p:cNvPr id="1194" name="Google Shape;1194;g2e2d17292f4_0_116"/>
          <p:cNvCxnSpPr/>
          <p:nvPr/>
        </p:nvCxnSpPr>
        <p:spPr>
          <a:xfrm>
            <a:off x="5958775" y="2762625"/>
            <a:ext cx="2369400" cy="943200"/>
          </a:xfrm>
          <a:prstGeom prst="straightConnector1">
            <a:avLst/>
          </a:prstGeom>
          <a:noFill/>
          <a:ln cap="flat" cmpd="sng" w="114300">
            <a:solidFill>
              <a:srgbClr val="FF0000"/>
            </a:solidFill>
            <a:prstDash val="solid"/>
            <a:round/>
            <a:headEnd len="med" w="med" type="none"/>
            <a:tailEnd len="med" w="med" type="none"/>
          </a:ln>
        </p:spPr>
      </p:cxnSp>
      <p:cxnSp>
        <p:nvCxnSpPr>
          <p:cNvPr id="1195" name="Google Shape;1195;g2e2d17292f4_0_116"/>
          <p:cNvCxnSpPr/>
          <p:nvPr/>
        </p:nvCxnSpPr>
        <p:spPr>
          <a:xfrm flipH="1">
            <a:off x="7473850" y="4018075"/>
            <a:ext cx="1017300" cy="926700"/>
          </a:xfrm>
          <a:prstGeom prst="straightConnector1">
            <a:avLst/>
          </a:prstGeom>
          <a:noFill/>
          <a:ln cap="flat" cmpd="sng" w="114300">
            <a:solidFill>
              <a:srgbClr val="FF0000"/>
            </a:solidFill>
            <a:prstDash val="solid"/>
            <a:round/>
            <a:headEnd len="med" w="med" type="none"/>
            <a:tailEnd len="med" w="med" type="none"/>
          </a:ln>
        </p:spPr>
      </p:cxnSp>
      <p:sp>
        <p:nvSpPr>
          <p:cNvPr id="1196" name="Google Shape;1196;g2e2d17292f4_0_116"/>
          <p:cNvSpPr txBox="1"/>
          <p:nvPr/>
        </p:nvSpPr>
        <p:spPr>
          <a:xfrm>
            <a:off x="6797275" y="4658800"/>
            <a:ext cx="906000" cy="828000"/>
          </a:xfrm>
          <a:prstGeom prst="rect">
            <a:avLst/>
          </a:prstGeom>
          <a:noFill/>
          <a:ln cap="flat" cmpd="sng" w="762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rgbClr val="FF0000"/>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1200" name="Shape 1200"/>
        <p:cNvGrpSpPr/>
        <p:nvPr/>
      </p:nvGrpSpPr>
      <p:grpSpPr>
        <a:xfrm>
          <a:off x="0" y="0"/>
          <a:ext cx="0" cy="0"/>
          <a:chOff x="0" y="0"/>
          <a:chExt cx="0" cy="0"/>
        </a:xfrm>
      </p:grpSpPr>
      <p:sp>
        <p:nvSpPr>
          <p:cNvPr id="1201" name="Google Shape;1201;g2e2d17292f4_0_12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ctr">
              <a:lnSpc>
                <a:spcPct val="100000"/>
              </a:lnSpc>
              <a:spcBef>
                <a:spcPts val="0"/>
              </a:spcBef>
              <a:spcAft>
                <a:spcPts val="0"/>
              </a:spcAft>
              <a:buNone/>
            </a:pPr>
            <a:r>
              <a:rPr b="1" lang="ja-JP" sz="4200"/>
              <a:t>全部探索しなくていい！計算量O(</a:t>
            </a:r>
            <a:r>
              <a:rPr b="1" i="1" lang="ja-JP" sz="4200"/>
              <a:t>logn)</a:t>
            </a:r>
            <a:endParaRPr b="1" i="1" sz="5300"/>
          </a:p>
        </p:txBody>
      </p:sp>
      <p:sp>
        <p:nvSpPr>
          <p:cNvPr id="1202" name="Google Shape;1202;g2e2d17292f4_0_126"/>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1600"/>
              </a:spcAft>
              <a:buNone/>
            </a:pPr>
            <a:r>
              <a:t/>
            </a:r>
            <a:endParaRPr/>
          </a:p>
        </p:txBody>
      </p:sp>
      <p:sp>
        <p:nvSpPr>
          <p:cNvPr id="1203" name="Google Shape;1203;g2e2d17292f4_0_126"/>
          <p:cNvSpPr txBox="1"/>
          <p:nvPr>
            <p:ph idx="12" type="sldNum"/>
          </p:nvPr>
        </p:nvSpPr>
        <p:spPr>
          <a:xfrm>
            <a:off x="8610600" y="6356350"/>
            <a:ext cx="27432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ja-JP"/>
              <a:t>‹#›</a:t>
            </a:fld>
            <a:endParaRPr/>
          </a:p>
        </p:txBody>
      </p:sp>
      <p:pic>
        <p:nvPicPr>
          <p:cNvPr id="1204" name="Google Shape;1204;g2e2d17292f4_0_126"/>
          <p:cNvPicPr preferRelativeResize="0"/>
          <p:nvPr/>
        </p:nvPicPr>
        <p:blipFill>
          <a:blip r:embed="rId3">
            <a:alphaModFix/>
          </a:blip>
          <a:stretch>
            <a:fillRect/>
          </a:stretch>
        </p:blipFill>
        <p:spPr>
          <a:xfrm>
            <a:off x="0" y="1768187"/>
            <a:ext cx="11994225" cy="4510825"/>
          </a:xfrm>
          <a:prstGeom prst="rect">
            <a:avLst/>
          </a:prstGeom>
          <a:noFill/>
          <a:ln>
            <a:noFill/>
          </a:ln>
        </p:spPr>
      </p:pic>
      <p:cxnSp>
        <p:nvCxnSpPr>
          <p:cNvPr id="1205" name="Google Shape;1205;g2e2d17292f4_0_126"/>
          <p:cNvCxnSpPr/>
          <p:nvPr/>
        </p:nvCxnSpPr>
        <p:spPr>
          <a:xfrm>
            <a:off x="5958775" y="2762625"/>
            <a:ext cx="2369400" cy="943200"/>
          </a:xfrm>
          <a:prstGeom prst="straightConnector1">
            <a:avLst/>
          </a:prstGeom>
          <a:noFill/>
          <a:ln cap="flat" cmpd="sng" w="114300">
            <a:solidFill>
              <a:srgbClr val="FF0000"/>
            </a:solidFill>
            <a:prstDash val="solid"/>
            <a:round/>
            <a:headEnd len="med" w="med" type="none"/>
            <a:tailEnd len="med" w="med" type="none"/>
          </a:ln>
        </p:spPr>
      </p:cxnSp>
      <p:cxnSp>
        <p:nvCxnSpPr>
          <p:cNvPr id="1206" name="Google Shape;1206;g2e2d17292f4_0_126"/>
          <p:cNvCxnSpPr/>
          <p:nvPr/>
        </p:nvCxnSpPr>
        <p:spPr>
          <a:xfrm flipH="1">
            <a:off x="7473850" y="4018075"/>
            <a:ext cx="1017300" cy="926700"/>
          </a:xfrm>
          <a:prstGeom prst="straightConnector1">
            <a:avLst/>
          </a:prstGeom>
          <a:noFill/>
          <a:ln cap="flat" cmpd="sng" w="114300">
            <a:solidFill>
              <a:srgbClr val="FF0000"/>
            </a:solidFill>
            <a:prstDash val="solid"/>
            <a:round/>
            <a:headEnd len="med" w="med" type="none"/>
            <a:tailEnd len="med" w="med" type="none"/>
          </a:ln>
        </p:spPr>
      </p:cxnSp>
      <p:sp>
        <p:nvSpPr>
          <p:cNvPr id="1207" name="Google Shape;1207;g2e2d17292f4_0_126"/>
          <p:cNvSpPr txBox="1"/>
          <p:nvPr/>
        </p:nvSpPr>
        <p:spPr>
          <a:xfrm>
            <a:off x="6797275" y="4658800"/>
            <a:ext cx="906000" cy="828000"/>
          </a:xfrm>
          <a:prstGeom prst="rect">
            <a:avLst/>
          </a:prstGeom>
          <a:noFill/>
          <a:ln cap="flat" cmpd="sng" w="7620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rgbClr val="FF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2024-05-01T06:32:37Z</dcterms:created>
  <dc:creator>中郡 健竜</dc:creator>
</cp:coreProperties>
</file>